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08" r:id="rId2"/>
    <p:sldId id="504" r:id="rId3"/>
    <p:sldId id="509" r:id="rId4"/>
    <p:sldId id="505" r:id="rId5"/>
    <p:sldId id="506" r:id="rId6"/>
    <p:sldId id="507" r:id="rId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Section par défaut" id="{A442F387-241E-4079-AD6F-299C144B5BAE}">
          <p14:sldIdLst>
            <p14:sldId id="508"/>
          </p14:sldIdLst>
        </p14:section>
        <p14:section name="Section sans titre" id="{93D7E2D4-6C39-42B5-A5AC-1125ECB6F368}">
          <p14:sldIdLst>
            <p14:sldId id="504"/>
            <p14:sldId id="509"/>
            <p14:sldId id="505"/>
            <p14:sldId id="506"/>
            <p14:sldId id="50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AL PHILIPPE" initials="MP" lastIdx="0" clrIdx="0">
    <p:extLst>
      <p:ext uri="{19B8F6BF-5375-455C-9EA6-DF929625EA0E}">
        <p15:presenceInfo xmlns:p15="http://schemas.microsoft.com/office/powerpoint/2012/main" userId="08336b7b55c543a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3FFCD"/>
    <a:srgbClr val="874107"/>
    <a:srgbClr val="FFFFF3"/>
    <a:srgbClr val="FF7D7D"/>
    <a:srgbClr val="7F3D07"/>
    <a:srgbClr val="371B03"/>
    <a:srgbClr val="FFB9B9"/>
    <a:srgbClr val="DDDDDD"/>
    <a:srgbClr val="B2B2B2"/>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40" autoAdjust="0"/>
    <p:restoredTop sz="94660"/>
  </p:normalViewPr>
  <p:slideViewPr>
    <p:cSldViewPr>
      <p:cViewPr>
        <p:scale>
          <a:sx n="100" d="100"/>
          <a:sy n="100" d="100"/>
        </p:scale>
        <p:origin x="1548" y="3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6B0BC669-28C0-457E-9C80-9B6A96AE231D}" type="datetimeFigureOut">
              <a:rPr lang="fr-FR"/>
              <a:pPr>
                <a:defRPr/>
              </a:pPr>
              <a:t>27/03/2021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D05D18F-235C-4D59-B6AE-86F13BB6E161}" type="slidenum">
              <a:rPr lang="fr-FR"/>
              <a:pPr>
                <a:defRPr/>
              </a:pPr>
              <a:t>‹N°›</a:t>
            </a:fld>
            <a:endParaRPr lang="fr-FR"/>
          </a:p>
        </p:txBody>
      </p:sp>
    </p:spTree>
    <p:extLst>
      <p:ext uri="{BB962C8B-B14F-4D97-AF65-F5344CB8AC3E}">
        <p14:creationId xmlns:p14="http://schemas.microsoft.com/office/powerpoint/2010/main" val="4163018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0D655DB7-E7D1-4C26-9B8E-23F4D1B668EB}" type="datetimeFigureOut">
              <a:rPr lang="fr-FR"/>
              <a:pPr>
                <a:defRPr/>
              </a:pPr>
              <a:t>27/03/2021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8BF94B3-09E8-474A-9E8F-C7960FE86DFF}" type="slidenum">
              <a:rPr lang="fr-FR"/>
              <a:pPr>
                <a:defRPr/>
              </a:pPr>
              <a:t>‹N°›</a:t>
            </a:fld>
            <a:endParaRPr lang="fr-FR"/>
          </a:p>
        </p:txBody>
      </p:sp>
    </p:spTree>
    <p:extLst>
      <p:ext uri="{BB962C8B-B14F-4D97-AF65-F5344CB8AC3E}">
        <p14:creationId xmlns:p14="http://schemas.microsoft.com/office/powerpoint/2010/main" val="1557798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CD51E08E-B902-47EE-9210-E6FD423451AD}" type="datetimeFigureOut">
              <a:rPr lang="fr-FR"/>
              <a:pPr>
                <a:defRPr/>
              </a:pPr>
              <a:t>27/03/2021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211621B-0C25-4B84-AD4F-E87F963CFEC6}" type="slidenum">
              <a:rPr lang="fr-FR"/>
              <a:pPr>
                <a:defRPr/>
              </a:pPr>
              <a:t>‹N°›</a:t>
            </a:fld>
            <a:endParaRPr lang="fr-FR"/>
          </a:p>
        </p:txBody>
      </p:sp>
    </p:spTree>
    <p:extLst>
      <p:ext uri="{BB962C8B-B14F-4D97-AF65-F5344CB8AC3E}">
        <p14:creationId xmlns:p14="http://schemas.microsoft.com/office/powerpoint/2010/main" val="475921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DF651285-CFC2-4409-AE2B-B18C3373F6FC}" type="datetimeFigureOut">
              <a:rPr lang="fr-FR"/>
              <a:pPr>
                <a:defRPr/>
              </a:pPr>
              <a:t>27/03/2021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245DFCC-FAAB-423C-A1E1-B2114EAF8215}" type="slidenum">
              <a:rPr lang="fr-FR"/>
              <a:pPr>
                <a:defRPr/>
              </a:pPr>
              <a:t>‹N°›</a:t>
            </a:fld>
            <a:endParaRPr lang="fr-FR"/>
          </a:p>
        </p:txBody>
      </p:sp>
    </p:spTree>
    <p:extLst>
      <p:ext uri="{BB962C8B-B14F-4D97-AF65-F5344CB8AC3E}">
        <p14:creationId xmlns:p14="http://schemas.microsoft.com/office/powerpoint/2010/main" val="2342864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C0FBC22B-31E3-44A2-8876-685590EB2B6C}" type="datetimeFigureOut">
              <a:rPr lang="fr-FR"/>
              <a:pPr>
                <a:defRPr/>
              </a:pPr>
              <a:t>27/03/2021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1595C03-73F5-4A2B-B1DB-DD94492EA80A}" type="slidenum">
              <a:rPr lang="fr-FR"/>
              <a:pPr>
                <a:defRPr/>
              </a:pPr>
              <a:t>‹N°›</a:t>
            </a:fld>
            <a:endParaRPr lang="fr-FR"/>
          </a:p>
        </p:txBody>
      </p:sp>
    </p:spTree>
    <p:extLst>
      <p:ext uri="{BB962C8B-B14F-4D97-AF65-F5344CB8AC3E}">
        <p14:creationId xmlns:p14="http://schemas.microsoft.com/office/powerpoint/2010/main" val="2341075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692636E8-A5A7-49C0-B43F-14F1868BD2A9}" type="datetimeFigureOut">
              <a:rPr lang="fr-FR"/>
              <a:pPr>
                <a:defRPr/>
              </a:pPr>
              <a:t>27/03/2021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6A9B8F55-DC7B-4F66-807A-0B0F79022184}" type="slidenum">
              <a:rPr lang="fr-FR"/>
              <a:pPr>
                <a:defRPr/>
              </a:pPr>
              <a:t>‹N°›</a:t>
            </a:fld>
            <a:endParaRPr lang="fr-FR"/>
          </a:p>
        </p:txBody>
      </p:sp>
    </p:spTree>
    <p:extLst>
      <p:ext uri="{BB962C8B-B14F-4D97-AF65-F5344CB8AC3E}">
        <p14:creationId xmlns:p14="http://schemas.microsoft.com/office/powerpoint/2010/main" val="3680915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BF461511-55C4-441C-A0CB-AC8C6AD6C85D}" type="datetimeFigureOut">
              <a:rPr lang="fr-FR"/>
              <a:pPr>
                <a:defRPr/>
              </a:pPr>
              <a:t>27/03/2021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ABFAFE69-37B3-462B-BE8A-0D6E10385491}" type="slidenum">
              <a:rPr lang="fr-FR"/>
              <a:pPr>
                <a:defRPr/>
              </a:pPr>
              <a:t>‹N°›</a:t>
            </a:fld>
            <a:endParaRPr lang="fr-FR"/>
          </a:p>
        </p:txBody>
      </p:sp>
    </p:spTree>
    <p:extLst>
      <p:ext uri="{BB962C8B-B14F-4D97-AF65-F5344CB8AC3E}">
        <p14:creationId xmlns:p14="http://schemas.microsoft.com/office/powerpoint/2010/main" val="755679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1BDD49BB-14DB-4102-B404-8353677974B3}" type="datetimeFigureOut">
              <a:rPr lang="fr-FR"/>
              <a:pPr>
                <a:defRPr/>
              </a:pPr>
              <a:t>27/03/2021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8133B639-4528-4CEF-8F89-F1793B315E9D}" type="slidenum">
              <a:rPr lang="fr-FR"/>
              <a:pPr>
                <a:defRPr/>
              </a:pPr>
              <a:t>‹N°›</a:t>
            </a:fld>
            <a:endParaRPr lang="fr-FR"/>
          </a:p>
        </p:txBody>
      </p:sp>
    </p:spTree>
    <p:extLst>
      <p:ext uri="{BB962C8B-B14F-4D97-AF65-F5344CB8AC3E}">
        <p14:creationId xmlns:p14="http://schemas.microsoft.com/office/powerpoint/2010/main" val="1401765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7169027-FA35-46EC-8E04-0D3B73D0054F}" type="datetimeFigureOut">
              <a:rPr lang="fr-FR"/>
              <a:pPr>
                <a:defRPr/>
              </a:pPr>
              <a:t>27/03/2021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A69ECE10-6461-4E1D-8059-CBF9FE701827}" type="slidenum">
              <a:rPr lang="fr-FR"/>
              <a:pPr>
                <a:defRPr/>
              </a:pPr>
              <a:t>‹N°›</a:t>
            </a:fld>
            <a:endParaRPr lang="fr-FR"/>
          </a:p>
        </p:txBody>
      </p:sp>
    </p:spTree>
    <p:extLst>
      <p:ext uri="{BB962C8B-B14F-4D97-AF65-F5344CB8AC3E}">
        <p14:creationId xmlns:p14="http://schemas.microsoft.com/office/powerpoint/2010/main" val="471966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7C2E6E2-E32B-4E04-8CF9-9954FE802D41}" type="datetimeFigureOut">
              <a:rPr lang="fr-FR"/>
              <a:pPr>
                <a:defRPr/>
              </a:pPr>
              <a:t>27/03/2021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BF3C426-24A4-4EED-804F-B99DB0A6BCC5}" type="slidenum">
              <a:rPr lang="fr-FR"/>
              <a:pPr>
                <a:defRPr/>
              </a:pPr>
              <a:t>‹N°›</a:t>
            </a:fld>
            <a:endParaRPr lang="fr-FR"/>
          </a:p>
        </p:txBody>
      </p:sp>
    </p:spTree>
    <p:extLst>
      <p:ext uri="{BB962C8B-B14F-4D97-AF65-F5344CB8AC3E}">
        <p14:creationId xmlns:p14="http://schemas.microsoft.com/office/powerpoint/2010/main" val="3598251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9C964C8-A702-4A8D-9A3B-929EB85A360D}" type="datetimeFigureOut">
              <a:rPr lang="fr-FR"/>
              <a:pPr>
                <a:defRPr/>
              </a:pPr>
              <a:t>27/03/2021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1628360-F213-45DF-BE97-BD797E1A0C1C}" type="slidenum">
              <a:rPr lang="fr-FR"/>
              <a:pPr>
                <a:defRPr/>
              </a:pPr>
              <a:t>‹N°›</a:t>
            </a:fld>
            <a:endParaRPr lang="fr-FR"/>
          </a:p>
        </p:txBody>
      </p:sp>
    </p:spTree>
    <p:extLst>
      <p:ext uri="{BB962C8B-B14F-4D97-AF65-F5344CB8AC3E}">
        <p14:creationId xmlns:p14="http://schemas.microsoft.com/office/powerpoint/2010/main" val="4040092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433FA8D-6633-4260-AFB0-6791047CFC90}" type="datetimeFigureOut">
              <a:rPr lang="fr-FR"/>
              <a:pPr>
                <a:defRPr/>
              </a:pPr>
              <a:t>27/03/2021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012DA3C-2C67-480F-87F4-687796F2980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tags" Target="../tags/tag3.xml"/><Relationship Id="rId7" Type="http://schemas.openxmlformats.org/officeDocument/2006/relationships/slideLayout" Target="../slideLayouts/slideLayout2.xml"/><Relationship Id="rId12" Type="http://schemas.openxmlformats.org/officeDocument/2006/relationships/image" Target="../media/image4.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1.jpeg"/><Relationship Id="rId5" Type="http://schemas.openxmlformats.org/officeDocument/2006/relationships/tags" Target="../tags/tag5.xml"/><Relationship Id="rId10" Type="http://schemas.openxmlformats.org/officeDocument/2006/relationships/image" Target="../media/image3.svg"/><Relationship Id="rId4" Type="http://schemas.openxmlformats.org/officeDocument/2006/relationships/tags" Target="../tags/tag4.xm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1.jpeg"/><Relationship Id="rId5" Type="http://schemas.openxmlformats.org/officeDocument/2006/relationships/image" Target="../media/image3.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1.jpeg"/><Relationship Id="rId5" Type="http://schemas.openxmlformats.org/officeDocument/2006/relationships/image" Target="../media/image3.sv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4.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ne image contenant clipart, assiette, arts de la table, vaisselle&#10;&#10;Description générée automatiquement">
            <a:extLst>
              <a:ext uri="{FF2B5EF4-FFF2-40B4-BE49-F238E27FC236}">
                <a16:creationId xmlns:a16="http://schemas.microsoft.com/office/drawing/2014/main" id="{1A2C0655-B169-4721-AF95-B485B05059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76" y="-3291"/>
            <a:ext cx="1620274" cy="335947"/>
          </a:xfrm>
          <a:prstGeom prst="rect">
            <a:avLst/>
          </a:prstGeom>
        </p:spPr>
      </p:pic>
      <p:sp>
        <p:nvSpPr>
          <p:cNvPr id="6" name="ZoneTexte 5">
            <a:extLst>
              <a:ext uri="{FF2B5EF4-FFF2-40B4-BE49-F238E27FC236}">
                <a16:creationId xmlns:a16="http://schemas.microsoft.com/office/drawing/2014/main" id="{3CCCEAED-3FDC-4214-A6F9-235D3B3B0EEC}"/>
              </a:ext>
            </a:extLst>
          </p:cNvPr>
          <p:cNvSpPr txBox="1"/>
          <p:nvPr/>
        </p:nvSpPr>
        <p:spPr>
          <a:xfrm>
            <a:off x="1331639" y="2674078"/>
            <a:ext cx="6758873" cy="432628"/>
          </a:xfrm>
          <a:prstGeom prst="rect">
            <a:avLst/>
          </a:prstGeom>
          <a:solidFill>
            <a:srgbClr val="00B0F0"/>
          </a:solidFill>
        </p:spPr>
        <p:txBody>
          <a:bodyPr wrap="square" rtlCol="0">
            <a:spAutoFit/>
          </a:bodyPr>
          <a:lstStyle/>
          <a:p>
            <a:endParaRPr lang="es-ES" dirty="0"/>
          </a:p>
        </p:txBody>
      </p:sp>
      <p:sp>
        <p:nvSpPr>
          <p:cNvPr id="7" name="ZoneTexte 6">
            <a:extLst>
              <a:ext uri="{FF2B5EF4-FFF2-40B4-BE49-F238E27FC236}">
                <a16:creationId xmlns:a16="http://schemas.microsoft.com/office/drawing/2014/main" id="{0051FFDE-937E-44D5-95F4-62586CDF94A0}"/>
              </a:ext>
            </a:extLst>
          </p:cNvPr>
          <p:cNvSpPr txBox="1"/>
          <p:nvPr/>
        </p:nvSpPr>
        <p:spPr>
          <a:xfrm>
            <a:off x="1619672" y="2659559"/>
            <a:ext cx="6120679" cy="523220"/>
          </a:xfrm>
          <a:prstGeom prst="rect">
            <a:avLst/>
          </a:prstGeom>
          <a:noFill/>
        </p:spPr>
        <p:txBody>
          <a:bodyPr wrap="square" rtlCol="0">
            <a:spAutoFit/>
          </a:bodyPr>
          <a:lstStyle/>
          <a:p>
            <a:pPr algn="ctr"/>
            <a:r>
              <a:rPr lang="es-ES" sz="2800" dirty="0">
                <a:solidFill>
                  <a:schemeClr val="bg1"/>
                </a:solidFill>
                <a:effectLst>
                  <a:outerShdw blurRad="38100" dist="38100" dir="2700000" algn="tl">
                    <a:srgbClr val="000000">
                      <a:alpha val="43137"/>
                    </a:srgbClr>
                  </a:outerShdw>
                </a:effectLst>
                <a:latin typeface="Arial Black" panose="020B0A04020102020204" pitchFamily="34" charset="0"/>
              </a:rPr>
              <a:t>Relajación interna</a:t>
            </a:r>
          </a:p>
        </p:txBody>
      </p:sp>
      <p:sp>
        <p:nvSpPr>
          <p:cNvPr id="8" name="ZoneTexte 7">
            <a:extLst>
              <a:ext uri="{FF2B5EF4-FFF2-40B4-BE49-F238E27FC236}">
                <a16:creationId xmlns:a16="http://schemas.microsoft.com/office/drawing/2014/main" id="{8BD22262-A049-4E2C-85FF-D21CE80E81B4}"/>
              </a:ext>
            </a:extLst>
          </p:cNvPr>
          <p:cNvSpPr txBox="1"/>
          <p:nvPr/>
        </p:nvSpPr>
        <p:spPr>
          <a:xfrm>
            <a:off x="1331640" y="2017877"/>
            <a:ext cx="6768752" cy="432628"/>
          </a:xfrm>
          <a:prstGeom prst="rect">
            <a:avLst/>
          </a:prstGeom>
          <a:solidFill>
            <a:srgbClr val="00B0F0"/>
          </a:solidFill>
        </p:spPr>
        <p:txBody>
          <a:bodyPr wrap="square" rtlCol="0">
            <a:spAutoFit/>
          </a:bodyPr>
          <a:lstStyle/>
          <a:p>
            <a:endParaRPr lang="es-ES" dirty="0"/>
          </a:p>
        </p:txBody>
      </p:sp>
      <p:sp>
        <p:nvSpPr>
          <p:cNvPr id="9" name="ZoneTexte 8">
            <a:extLst>
              <a:ext uri="{FF2B5EF4-FFF2-40B4-BE49-F238E27FC236}">
                <a16:creationId xmlns:a16="http://schemas.microsoft.com/office/drawing/2014/main" id="{555B5260-601E-4279-A298-6C68BED3B956}"/>
              </a:ext>
            </a:extLst>
          </p:cNvPr>
          <p:cNvSpPr txBox="1"/>
          <p:nvPr/>
        </p:nvSpPr>
        <p:spPr>
          <a:xfrm>
            <a:off x="1477060" y="2017877"/>
            <a:ext cx="6418590" cy="523220"/>
          </a:xfrm>
          <a:prstGeom prst="rect">
            <a:avLst/>
          </a:prstGeom>
          <a:noFill/>
        </p:spPr>
        <p:txBody>
          <a:bodyPr wrap="square" rtlCol="0">
            <a:spAutoFit/>
          </a:bodyPr>
          <a:lstStyle/>
          <a:p>
            <a:pPr algn="ctr"/>
            <a:r>
              <a:rPr lang="es-ES" sz="2800" dirty="0">
                <a:solidFill>
                  <a:schemeClr val="bg1"/>
                </a:solidFill>
                <a:effectLst>
                  <a:outerShdw blurRad="38100" dist="38100" dir="2700000" algn="tl">
                    <a:srgbClr val="000000">
                      <a:alpha val="43137"/>
                    </a:srgbClr>
                  </a:outerShdw>
                </a:effectLst>
                <a:latin typeface="Arial Black" panose="020B0A04020102020204" pitchFamily="34" charset="0"/>
              </a:rPr>
              <a:t>Relajación muscular</a:t>
            </a:r>
          </a:p>
        </p:txBody>
      </p:sp>
      <p:sp>
        <p:nvSpPr>
          <p:cNvPr id="10" name="ZoneTexte 9">
            <a:extLst>
              <a:ext uri="{FF2B5EF4-FFF2-40B4-BE49-F238E27FC236}">
                <a16:creationId xmlns:a16="http://schemas.microsoft.com/office/drawing/2014/main" id="{5EC06374-DE36-4CFA-8C3F-C0674AC2F49F}"/>
              </a:ext>
            </a:extLst>
          </p:cNvPr>
          <p:cNvSpPr txBox="1"/>
          <p:nvPr/>
        </p:nvSpPr>
        <p:spPr>
          <a:xfrm>
            <a:off x="1341518" y="3357028"/>
            <a:ext cx="6758873" cy="432628"/>
          </a:xfrm>
          <a:prstGeom prst="rect">
            <a:avLst/>
          </a:prstGeom>
          <a:solidFill>
            <a:srgbClr val="00B0F0"/>
          </a:solidFill>
        </p:spPr>
        <p:txBody>
          <a:bodyPr wrap="square" rtlCol="0">
            <a:spAutoFit/>
          </a:bodyPr>
          <a:lstStyle/>
          <a:p>
            <a:endParaRPr lang="es-ES" dirty="0"/>
          </a:p>
        </p:txBody>
      </p:sp>
      <p:sp>
        <p:nvSpPr>
          <p:cNvPr id="11" name="ZoneTexte 10">
            <a:extLst>
              <a:ext uri="{FF2B5EF4-FFF2-40B4-BE49-F238E27FC236}">
                <a16:creationId xmlns:a16="http://schemas.microsoft.com/office/drawing/2014/main" id="{BDDCEFAF-7544-456B-AB3B-AD0CFF50B141}"/>
              </a:ext>
            </a:extLst>
          </p:cNvPr>
          <p:cNvSpPr txBox="1"/>
          <p:nvPr/>
        </p:nvSpPr>
        <p:spPr>
          <a:xfrm>
            <a:off x="1619673" y="3342509"/>
            <a:ext cx="6120678" cy="523220"/>
          </a:xfrm>
          <a:prstGeom prst="rect">
            <a:avLst/>
          </a:prstGeom>
          <a:noFill/>
        </p:spPr>
        <p:txBody>
          <a:bodyPr wrap="square" rtlCol="0">
            <a:spAutoFit/>
          </a:bodyPr>
          <a:lstStyle/>
          <a:p>
            <a:pPr algn="ctr"/>
            <a:r>
              <a:rPr lang="es-ES" sz="2800" dirty="0">
                <a:solidFill>
                  <a:schemeClr val="bg1"/>
                </a:solidFill>
                <a:effectLst>
                  <a:outerShdw blurRad="38100" dist="38100" dir="2700000" algn="tl">
                    <a:srgbClr val="000000">
                      <a:alpha val="43137"/>
                    </a:srgbClr>
                  </a:outerShdw>
                </a:effectLst>
                <a:latin typeface="Arial Black" panose="020B0A04020102020204" pitchFamily="34" charset="0"/>
              </a:rPr>
              <a:t>Relajación mental</a:t>
            </a:r>
          </a:p>
        </p:txBody>
      </p:sp>
      <p:sp>
        <p:nvSpPr>
          <p:cNvPr id="12" name="ZoneTexte 11">
            <a:extLst>
              <a:ext uri="{FF2B5EF4-FFF2-40B4-BE49-F238E27FC236}">
                <a16:creationId xmlns:a16="http://schemas.microsoft.com/office/drawing/2014/main" id="{90541A9C-8516-4B80-822B-89E0A82B0A30}"/>
              </a:ext>
            </a:extLst>
          </p:cNvPr>
          <p:cNvSpPr txBox="1"/>
          <p:nvPr/>
        </p:nvSpPr>
        <p:spPr>
          <a:xfrm>
            <a:off x="1331639" y="4039978"/>
            <a:ext cx="6758873" cy="432628"/>
          </a:xfrm>
          <a:prstGeom prst="rect">
            <a:avLst/>
          </a:prstGeom>
          <a:solidFill>
            <a:srgbClr val="00B0F0"/>
          </a:solidFill>
        </p:spPr>
        <p:txBody>
          <a:bodyPr wrap="square" rtlCol="0">
            <a:spAutoFit/>
          </a:bodyPr>
          <a:lstStyle/>
          <a:p>
            <a:endParaRPr lang="es-ES" dirty="0"/>
          </a:p>
        </p:txBody>
      </p:sp>
      <p:sp>
        <p:nvSpPr>
          <p:cNvPr id="13" name="ZoneTexte 12">
            <a:extLst>
              <a:ext uri="{FF2B5EF4-FFF2-40B4-BE49-F238E27FC236}">
                <a16:creationId xmlns:a16="http://schemas.microsoft.com/office/drawing/2014/main" id="{E195C4BE-4763-4645-AA97-85784B6DAB14}"/>
              </a:ext>
            </a:extLst>
          </p:cNvPr>
          <p:cNvSpPr txBox="1"/>
          <p:nvPr/>
        </p:nvSpPr>
        <p:spPr>
          <a:xfrm>
            <a:off x="1619672" y="4025459"/>
            <a:ext cx="6120677" cy="523220"/>
          </a:xfrm>
          <a:prstGeom prst="rect">
            <a:avLst/>
          </a:prstGeom>
          <a:noFill/>
        </p:spPr>
        <p:txBody>
          <a:bodyPr wrap="square" rtlCol="0">
            <a:spAutoFit/>
          </a:bodyPr>
          <a:lstStyle/>
          <a:p>
            <a:pPr algn="ctr"/>
            <a:r>
              <a:rPr lang="es-ES" sz="2800" dirty="0">
                <a:solidFill>
                  <a:srgbClr val="FFFF00"/>
                </a:solidFill>
                <a:effectLst>
                  <a:outerShdw blurRad="38100" dist="38100" dir="2700000" algn="tl">
                    <a:srgbClr val="000000">
                      <a:alpha val="43137"/>
                    </a:srgbClr>
                  </a:outerShdw>
                </a:effectLst>
                <a:latin typeface="Arial Black" panose="020B0A04020102020204" pitchFamily="34" charset="0"/>
              </a:rPr>
              <a:t>Experiencia de paz</a:t>
            </a:r>
          </a:p>
        </p:txBody>
      </p:sp>
      <p:pic>
        <p:nvPicPr>
          <p:cNvPr id="14" name="Graphique 13" descr="Partager">
            <a:extLst>
              <a:ext uri="{FF2B5EF4-FFF2-40B4-BE49-F238E27FC236}">
                <a16:creationId xmlns:a16="http://schemas.microsoft.com/office/drawing/2014/main" id="{B6D5667F-6A5D-4654-9D9B-23F95F5B2B4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19972" y="6569968"/>
            <a:ext cx="288032" cy="288032"/>
          </a:xfrm>
          <a:prstGeom prst="rect">
            <a:avLst/>
          </a:prstGeom>
        </p:spPr>
      </p:pic>
      <p:sp>
        <p:nvSpPr>
          <p:cNvPr id="16" name="ZoneTexte 15">
            <a:extLst>
              <a:ext uri="{FF2B5EF4-FFF2-40B4-BE49-F238E27FC236}">
                <a16:creationId xmlns:a16="http://schemas.microsoft.com/office/drawing/2014/main" id="{2E2613EB-6C6C-47A2-86D0-0121F9F9D721}"/>
              </a:ext>
            </a:extLst>
          </p:cNvPr>
          <p:cNvSpPr txBox="1"/>
          <p:nvPr/>
        </p:nvSpPr>
        <p:spPr>
          <a:xfrm>
            <a:off x="1331640" y="1335378"/>
            <a:ext cx="6768752" cy="432628"/>
          </a:xfrm>
          <a:prstGeom prst="rect">
            <a:avLst/>
          </a:prstGeom>
          <a:solidFill>
            <a:schemeClr val="accent6">
              <a:lumMod val="75000"/>
            </a:schemeClr>
          </a:solidFill>
        </p:spPr>
        <p:txBody>
          <a:bodyPr wrap="square" rtlCol="0">
            <a:spAutoFit/>
          </a:bodyPr>
          <a:lstStyle/>
          <a:p>
            <a:endParaRPr lang="es-ES" dirty="0"/>
          </a:p>
        </p:txBody>
      </p:sp>
      <p:sp>
        <p:nvSpPr>
          <p:cNvPr id="17" name="ZoneTexte 16">
            <a:extLst>
              <a:ext uri="{FF2B5EF4-FFF2-40B4-BE49-F238E27FC236}">
                <a16:creationId xmlns:a16="http://schemas.microsoft.com/office/drawing/2014/main" id="{F7439277-65CD-47FE-B953-D2CCEAA0E1C4}"/>
              </a:ext>
            </a:extLst>
          </p:cNvPr>
          <p:cNvSpPr txBox="1"/>
          <p:nvPr/>
        </p:nvSpPr>
        <p:spPr>
          <a:xfrm>
            <a:off x="1477060" y="1335378"/>
            <a:ext cx="6418590" cy="523220"/>
          </a:xfrm>
          <a:prstGeom prst="rect">
            <a:avLst/>
          </a:prstGeom>
          <a:noFill/>
        </p:spPr>
        <p:txBody>
          <a:bodyPr wrap="square" rtlCol="0">
            <a:spAutoFit/>
          </a:bodyPr>
          <a:lstStyle/>
          <a:p>
            <a:pPr algn="ctr"/>
            <a:r>
              <a:rPr lang="es-ES" sz="2800" dirty="0">
                <a:solidFill>
                  <a:schemeClr val="bg1"/>
                </a:solidFill>
                <a:effectLst>
                  <a:outerShdw blurRad="38100" dist="38100" dir="2700000" algn="tl">
                    <a:srgbClr val="000000">
                      <a:alpha val="43137"/>
                    </a:srgbClr>
                  </a:outerShdw>
                </a:effectLst>
                <a:latin typeface="Arial Black" panose="020B0A04020102020204" pitchFamily="34" charset="0"/>
              </a:rPr>
              <a:t>Ejercicio previo</a:t>
            </a:r>
          </a:p>
        </p:txBody>
      </p:sp>
      <p:pic>
        <p:nvPicPr>
          <p:cNvPr id="3" name="Image 2" descr="Une image contenant texte, clipart&#10;&#10;Description générée automatiquement">
            <a:extLst>
              <a:ext uri="{FF2B5EF4-FFF2-40B4-BE49-F238E27FC236}">
                <a16:creationId xmlns:a16="http://schemas.microsoft.com/office/drawing/2014/main" id="{500BA70E-FDC9-47B1-AC82-F6368D31B9E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58077" y="21925"/>
            <a:ext cx="430644" cy="285514"/>
          </a:xfrm>
          <a:prstGeom prst="rect">
            <a:avLst/>
          </a:prstGeom>
        </p:spPr>
      </p:pic>
    </p:spTree>
    <p:extLst>
      <p:ext uri="{BB962C8B-B14F-4D97-AF65-F5344CB8AC3E}">
        <p14:creationId xmlns:p14="http://schemas.microsoft.com/office/powerpoint/2010/main" val="22848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999"/>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999"/>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1499"/>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1499"/>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2499"/>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0" grpId="0" animBg="1"/>
      <p:bldP spid="11" grpId="0"/>
      <p:bldP spid="12" grpId="0" animBg="1"/>
      <p:bldP spid="13" grpId="0"/>
      <p:bldP spid="16"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Graphique 28" descr="Partager">
            <a:extLst>
              <a:ext uri="{FF2B5EF4-FFF2-40B4-BE49-F238E27FC236}">
                <a16:creationId xmlns:a16="http://schemas.microsoft.com/office/drawing/2014/main" id="{3774E085-1AD8-467A-AF69-E5FC5279064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19972" y="6569968"/>
            <a:ext cx="288032" cy="288032"/>
          </a:xfrm>
          <a:prstGeom prst="rect">
            <a:avLst/>
          </a:prstGeom>
        </p:spPr>
      </p:pic>
      <p:sp>
        <p:nvSpPr>
          <p:cNvPr id="3" name="ZoneTexte 2">
            <a:extLst>
              <a:ext uri="{FF2B5EF4-FFF2-40B4-BE49-F238E27FC236}">
                <a16:creationId xmlns:a16="http://schemas.microsoft.com/office/drawing/2014/main" id="{EEAEB51E-C3E2-459F-A2BD-D60321BF28A2}"/>
              </a:ext>
            </a:extLst>
          </p:cNvPr>
          <p:cNvSpPr txBox="1"/>
          <p:nvPr/>
        </p:nvSpPr>
        <p:spPr>
          <a:xfrm>
            <a:off x="2185544" y="2060848"/>
            <a:ext cx="6074353" cy="2246769"/>
          </a:xfrm>
          <a:prstGeom prst="rect">
            <a:avLst/>
          </a:prstGeom>
          <a:noFill/>
        </p:spPr>
        <p:txBody>
          <a:bodyPr wrap="square" rtlCol="0">
            <a:spAutoFit/>
          </a:bodyPr>
          <a:lstStyle/>
          <a:p>
            <a:r>
              <a:rPr lang="es-ES" sz="2000" b="1" dirty="0">
                <a:solidFill>
                  <a:schemeClr val="bg1"/>
                </a:solidFill>
                <a:highlight>
                  <a:srgbClr val="008000"/>
                </a:highlight>
              </a:rPr>
              <a:t>1</a:t>
            </a:r>
            <a:r>
              <a:rPr lang="es-ES" sz="2000" dirty="0"/>
              <a:t> </a:t>
            </a:r>
            <a:r>
              <a:rPr lang="es-ES" sz="2000" b="1" dirty="0"/>
              <a:t> Observar el cuerpo en general</a:t>
            </a:r>
            <a:r>
              <a:rPr lang="es-ES" sz="2000" dirty="0"/>
              <a:t>,</a:t>
            </a:r>
            <a:br>
              <a:rPr lang="es-ES" sz="2000" dirty="0"/>
            </a:br>
            <a:endParaRPr lang="es-ES" sz="2000" dirty="0"/>
          </a:p>
          <a:p>
            <a:r>
              <a:rPr lang="es-ES" sz="2000" b="1" dirty="0">
                <a:solidFill>
                  <a:schemeClr val="bg1"/>
                </a:solidFill>
                <a:highlight>
                  <a:srgbClr val="008000"/>
                </a:highlight>
              </a:rPr>
              <a:t>2</a:t>
            </a:r>
            <a:r>
              <a:rPr lang="es-ES" sz="2000" dirty="0">
                <a:solidFill>
                  <a:schemeClr val="bg1"/>
                </a:solidFill>
              </a:rPr>
              <a:t> </a:t>
            </a:r>
            <a:r>
              <a:rPr lang="es-ES" sz="2000" dirty="0"/>
              <a:t> </a:t>
            </a:r>
            <a:r>
              <a:rPr lang="es-ES" sz="2000" b="1" dirty="0"/>
              <a:t>Detectar si hay algún punto o zona en tensión</a:t>
            </a:r>
            <a:r>
              <a:rPr lang="es-ES" sz="2000" dirty="0"/>
              <a:t>,</a:t>
            </a:r>
            <a:br>
              <a:rPr lang="es-ES" sz="2000" dirty="0"/>
            </a:br>
            <a:endParaRPr lang="es-ES" sz="2000" dirty="0"/>
          </a:p>
          <a:p>
            <a:r>
              <a:rPr lang="es-ES" sz="2000" b="1" dirty="0">
                <a:solidFill>
                  <a:schemeClr val="bg1"/>
                </a:solidFill>
                <a:highlight>
                  <a:srgbClr val="008000"/>
                </a:highlight>
              </a:rPr>
              <a:t>3</a:t>
            </a:r>
            <a:r>
              <a:rPr lang="es-ES" sz="2000" dirty="0"/>
              <a:t>  </a:t>
            </a:r>
            <a:r>
              <a:rPr lang="es-ES" sz="2000" b="1" dirty="0"/>
              <a:t>Tensar mas fuertemente ese musculo tenso</a:t>
            </a:r>
            <a:r>
              <a:rPr lang="es-ES" sz="2000" dirty="0"/>
              <a:t>,</a:t>
            </a:r>
            <a:br>
              <a:rPr lang="es-ES" sz="2000" dirty="0"/>
            </a:br>
            <a:endParaRPr lang="es-ES" sz="2000" dirty="0"/>
          </a:p>
          <a:p>
            <a:r>
              <a:rPr lang="es-ES" sz="2000" b="1" dirty="0">
                <a:solidFill>
                  <a:schemeClr val="bg1"/>
                </a:solidFill>
                <a:highlight>
                  <a:srgbClr val="008000"/>
                </a:highlight>
              </a:rPr>
              <a:t>4</a:t>
            </a:r>
            <a:r>
              <a:rPr lang="es-ES" sz="2000" dirty="0">
                <a:solidFill>
                  <a:schemeClr val="bg1"/>
                </a:solidFill>
              </a:rPr>
              <a:t> </a:t>
            </a:r>
            <a:r>
              <a:rPr lang="es-ES" sz="2000" dirty="0"/>
              <a:t> </a:t>
            </a:r>
            <a:r>
              <a:rPr lang="es-ES" sz="2000" b="1" dirty="0"/>
              <a:t>Soltar, pasados unos segundos</a:t>
            </a:r>
            <a:r>
              <a:rPr lang="es-ES" sz="2000" dirty="0"/>
              <a:t>.</a:t>
            </a:r>
          </a:p>
        </p:txBody>
      </p:sp>
      <p:sp>
        <p:nvSpPr>
          <p:cNvPr id="30" name="ZoneTexte 29">
            <a:extLst>
              <a:ext uri="{FF2B5EF4-FFF2-40B4-BE49-F238E27FC236}">
                <a16:creationId xmlns:a16="http://schemas.microsoft.com/office/drawing/2014/main" id="{3BBB348C-5625-47FC-84B0-8BA1F3ED4E0C}"/>
              </a:ext>
            </a:extLst>
          </p:cNvPr>
          <p:cNvSpPr txBox="1"/>
          <p:nvPr/>
        </p:nvSpPr>
        <p:spPr>
          <a:xfrm>
            <a:off x="3983441" y="828175"/>
            <a:ext cx="1239280" cy="461665"/>
          </a:xfrm>
          <a:prstGeom prst="rect">
            <a:avLst/>
          </a:prstGeom>
          <a:noFill/>
        </p:spPr>
        <p:txBody>
          <a:bodyPr wrap="square" rtlCol="0">
            <a:spAutoFit/>
          </a:bodyPr>
          <a:lstStyle/>
          <a:p>
            <a:pPr algn="ctr"/>
            <a:r>
              <a:rPr lang="es-ES" sz="1200" b="1" dirty="0">
                <a:solidFill>
                  <a:srgbClr val="FF0000"/>
                </a:solidFill>
              </a:rPr>
              <a:t>Autoliberación</a:t>
            </a:r>
            <a:br>
              <a:rPr lang="es-ES" sz="1200" b="1" dirty="0">
                <a:solidFill>
                  <a:srgbClr val="FF0000"/>
                </a:solidFill>
              </a:rPr>
            </a:br>
            <a:r>
              <a:rPr lang="es-ES" sz="1200" dirty="0"/>
              <a:t> </a:t>
            </a:r>
            <a:r>
              <a:rPr lang="es-ES" sz="1200" dirty="0">
                <a:solidFill>
                  <a:srgbClr val="FF0000"/>
                </a:solidFill>
              </a:rPr>
              <a:t>Luis Ammann</a:t>
            </a:r>
          </a:p>
        </p:txBody>
      </p:sp>
      <p:sp>
        <p:nvSpPr>
          <p:cNvPr id="31" name="ZoneTexte 30">
            <a:extLst>
              <a:ext uri="{FF2B5EF4-FFF2-40B4-BE49-F238E27FC236}">
                <a16:creationId xmlns:a16="http://schemas.microsoft.com/office/drawing/2014/main" id="{6139BA0A-218C-4709-A238-2E2A0CD3106C}"/>
              </a:ext>
            </a:extLst>
          </p:cNvPr>
          <p:cNvSpPr txBox="1"/>
          <p:nvPr/>
        </p:nvSpPr>
        <p:spPr>
          <a:xfrm>
            <a:off x="2851588" y="375156"/>
            <a:ext cx="3502985" cy="432628"/>
          </a:xfrm>
          <a:prstGeom prst="rect">
            <a:avLst/>
          </a:prstGeom>
          <a:solidFill>
            <a:srgbClr val="00B050"/>
          </a:solidFill>
        </p:spPr>
        <p:txBody>
          <a:bodyPr wrap="square" rtlCol="0">
            <a:spAutoFit/>
          </a:bodyPr>
          <a:lstStyle/>
          <a:p>
            <a:endParaRPr lang="es-ES" dirty="0"/>
          </a:p>
        </p:txBody>
      </p:sp>
      <p:sp>
        <p:nvSpPr>
          <p:cNvPr id="32" name="ZoneTexte 31">
            <a:extLst>
              <a:ext uri="{FF2B5EF4-FFF2-40B4-BE49-F238E27FC236}">
                <a16:creationId xmlns:a16="http://schemas.microsoft.com/office/drawing/2014/main" id="{E106A1DB-4F03-4D3F-B094-5AB7B4D94285}"/>
              </a:ext>
            </a:extLst>
          </p:cNvPr>
          <p:cNvSpPr txBox="1"/>
          <p:nvPr/>
        </p:nvSpPr>
        <p:spPr>
          <a:xfrm>
            <a:off x="2973169" y="392963"/>
            <a:ext cx="3197661" cy="400110"/>
          </a:xfrm>
          <a:prstGeom prst="rect">
            <a:avLst/>
          </a:prstGeom>
          <a:noFill/>
        </p:spPr>
        <p:txBody>
          <a:bodyPr wrap="square" rtlCol="0">
            <a:spAutoFit/>
          </a:bodyPr>
          <a:lstStyle/>
          <a:p>
            <a:pPr algn="ctr"/>
            <a:r>
              <a:rPr lang="es-ES" sz="2000" dirty="0">
                <a:solidFill>
                  <a:schemeClr val="bg1"/>
                </a:solidFill>
                <a:effectLst>
                  <a:outerShdw blurRad="38100" dist="38100" dir="2700000" algn="tl">
                    <a:srgbClr val="000000">
                      <a:alpha val="43137"/>
                    </a:srgbClr>
                  </a:outerShdw>
                </a:effectLst>
                <a:latin typeface="Arial Black" panose="020B0A04020102020204" pitchFamily="34" charset="0"/>
              </a:rPr>
              <a:t>Ejercicio previo</a:t>
            </a:r>
          </a:p>
        </p:txBody>
      </p:sp>
      <p:pic>
        <p:nvPicPr>
          <p:cNvPr id="33" name="Image 32" descr="Une image contenant clipart, assiette, arts de la table, vaisselle&#10;&#10;Description générée automatiquement">
            <a:extLst>
              <a:ext uri="{FF2B5EF4-FFF2-40B4-BE49-F238E27FC236}">
                <a16:creationId xmlns:a16="http://schemas.microsoft.com/office/drawing/2014/main" id="{D4A5884F-E778-416F-8C8F-066E54DB050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76" y="-3291"/>
            <a:ext cx="1620274" cy="335947"/>
          </a:xfrm>
          <a:prstGeom prst="rect">
            <a:avLst/>
          </a:prstGeom>
        </p:spPr>
      </p:pic>
      <p:pic>
        <p:nvPicPr>
          <p:cNvPr id="34" name="Image 33" descr="Une image contenant texte, clipart&#10;&#10;Description générée automatiquement">
            <a:extLst>
              <a:ext uri="{FF2B5EF4-FFF2-40B4-BE49-F238E27FC236}">
                <a16:creationId xmlns:a16="http://schemas.microsoft.com/office/drawing/2014/main" id="{C766588B-812D-4D52-8E2C-47256C0E037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58077" y="21925"/>
            <a:ext cx="430644" cy="285514"/>
          </a:xfrm>
          <a:prstGeom prst="rect">
            <a:avLst/>
          </a:prstGeom>
        </p:spPr>
      </p:pic>
    </p:spTree>
    <p:extLst>
      <p:ext uri="{BB962C8B-B14F-4D97-AF65-F5344CB8AC3E}">
        <p14:creationId xmlns:p14="http://schemas.microsoft.com/office/powerpoint/2010/main" val="21892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10999"/>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13C2D244-7FB9-4BBF-8FB2-8A0975A3D4AD}"/>
              </a:ext>
            </a:extLst>
          </p:cNvPr>
          <p:cNvPicPr>
            <a:picLocks noChangeAspect="1"/>
          </p:cNvPicPr>
          <p:nvPr>
            <p:custDataLst>
              <p:tags r:id="rId1"/>
            </p:custDataLst>
          </p:nvPr>
        </p:nvPicPr>
        <p:blipFill>
          <a:blip r:embed="rId8">
            <a:extLst>
              <a:ext uri="{28A0092B-C50C-407E-A947-70E740481C1C}">
                <a14:useLocalDpi xmlns:a14="http://schemas.microsoft.com/office/drawing/2010/main" val="0"/>
              </a:ext>
            </a:extLst>
          </a:blip>
          <a:stretch>
            <a:fillRect/>
          </a:stretch>
        </p:blipFill>
        <p:spPr>
          <a:xfrm>
            <a:off x="3204157" y="1669866"/>
            <a:ext cx="2797848" cy="3699647"/>
          </a:xfrm>
          <a:prstGeom prst="rect">
            <a:avLst/>
          </a:prstGeom>
          <a:ln w="15875">
            <a:noFill/>
          </a:ln>
        </p:spPr>
      </p:pic>
      <p:sp>
        <p:nvSpPr>
          <p:cNvPr id="21" name="Bulle narrative : ronde 20">
            <a:extLst>
              <a:ext uri="{FF2B5EF4-FFF2-40B4-BE49-F238E27FC236}">
                <a16:creationId xmlns:a16="http://schemas.microsoft.com/office/drawing/2014/main" id="{26A84B0D-2C97-4B65-85E3-364DA9AFD1EE}"/>
              </a:ext>
            </a:extLst>
          </p:cNvPr>
          <p:cNvSpPr/>
          <p:nvPr/>
        </p:nvSpPr>
        <p:spPr>
          <a:xfrm>
            <a:off x="6156176" y="2876845"/>
            <a:ext cx="1453109" cy="2280348"/>
          </a:xfrm>
          <a:prstGeom prst="wedgeEllipseCallout">
            <a:avLst>
              <a:gd name="adj1" fmla="val -71213"/>
              <a:gd name="adj2" fmla="val 1909"/>
            </a:avLst>
          </a:prstGeom>
          <a:solidFill>
            <a:schemeClr val="accent5">
              <a:lumMod val="20000"/>
              <a:lumOff val="80000"/>
              <a:alpha val="30000"/>
            </a:scheme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Bulle narrative : ronde 18">
            <a:extLst>
              <a:ext uri="{FF2B5EF4-FFF2-40B4-BE49-F238E27FC236}">
                <a16:creationId xmlns:a16="http://schemas.microsoft.com/office/drawing/2014/main" id="{291B2AB2-756D-4710-BC0E-705C2BF3782A}"/>
              </a:ext>
            </a:extLst>
          </p:cNvPr>
          <p:cNvSpPr/>
          <p:nvPr/>
        </p:nvSpPr>
        <p:spPr>
          <a:xfrm>
            <a:off x="6036931" y="908798"/>
            <a:ext cx="2279485" cy="1691047"/>
          </a:xfrm>
          <a:prstGeom prst="wedgeEllipseCallout">
            <a:avLst>
              <a:gd name="adj1" fmla="val -58539"/>
              <a:gd name="adj2" fmla="val 24496"/>
            </a:avLst>
          </a:prstGeom>
          <a:solidFill>
            <a:schemeClr val="accent5">
              <a:lumMod val="20000"/>
              <a:lumOff val="80000"/>
              <a:alpha val="30000"/>
            </a:scheme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Bulle narrative : ronde 16">
            <a:extLst>
              <a:ext uri="{FF2B5EF4-FFF2-40B4-BE49-F238E27FC236}">
                <a16:creationId xmlns:a16="http://schemas.microsoft.com/office/drawing/2014/main" id="{690F14C2-50DE-41E6-B443-B38BB8B8BC62}"/>
              </a:ext>
            </a:extLst>
          </p:cNvPr>
          <p:cNvSpPr/>
          <p:nvPr/>
        </p:nvSpPr>
        <p:spPr>
          <a:xfrm>
            <a:off x="251520" y="3567940"/>
            <a:ext cx="2921214" cy="1445236"/>
          </a:xfrm>
          <a:prstGeom prst="wedgeEllipseCallout">
            <a:avLst>
              <a:gd name="adj1" fmla="val 62099"/>
              <a:gd name="adj2" fmla="val -11417"/>
            </a:avLst>
          </a:prstGeom>
          <a:solidFill>
            <a:schemeClr val="accent5">
              <a:lumMod val="20000"/>
              <a:lumOff val="80000"/>
              <a:alpha val="30000"/>
            </a:scheme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Bulle narrative : ronde 1">
            <a:extLst>
              <a:ext uri="{FF2B5EF4-FFF2-40B4-BE49-F238E27FC236}">
                <a16:creationId xmlns:a16="http://schemas.microsoft.com/office/drawing/2014/main" id="{5E1F810E-94E8-4105-B41C-080947C1C029}"/>
              </a:ext>
            </a:extLst>
          </p:cNvPr>
          <p:cNvSpPr/>
          <p:nvPr/>
        </p:nvSpPr>
        <p:spPr>
          <a:xfrm>
            <a:off x="571142" y="1125843"/>
            <a:ext cx="2555930" cy="2155062"/>
          </a:xfrm>
          <a:prstGeom prst="wedgeEllipseCallout">
            <a:avLst>
              <a:gd name="adj1" fmla="val 58848"/>
              <a:gd name="adj2" fmla="val -5442"/>
            </a:avLst>
          </a:prstGeom>
          <a:solidFill>
            <a:schemeClr val="accent5">
              <a:lumMod val="20000"/>
              <a:lumOff val="80000"/>
              <a:alpha val="30000"/>
            </a:scheme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a16="http://schemas.microsoft.com/office/drawing/2014/main" id="{B7B1D8BE-6615-44F7-8146-87BA23C28C44}"/>
              </a:ext>
            </a:extLst>
          </p:cNvPr>
          <p:cNvSpPr txBox="1"/>
          <p:nvPr>
            <p:custDataLst>
              <p:tags r:id="rId2"/>
            </p:custDataLst>
          </p:nvPr>
        </p:nvSpPr>
        <p:spPr>
          <a:xfrm>
            <a:off x="36004" y="5702283"/>
            <a:ext cx="9144000" cy="646331"/>
          </a:xfrm>
          <a:prstGeom prst="rect">
            <a:avLst/>
          </a:prstGeom>
          <a:noFill/>
        </p:spPr>
        <p:txBody>
          <a:bodyPr wrap="square" rtlCol="0">
            <a:spAutoFit/>
          </a:bodyPr>
          <a:lstStyle/>
          <a:p>
            <a:pPr algn="ctr"/>
            <a:r>
              <a:rPr lang="es-ES"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Sentir los puntos del cuerpo, de arriba hacia abajo, </a:t>
            </a:r>
            <a:br>
              <a:rPr lang="es-ES"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ES"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forma simétrica, sin detenerse en uno de ellos, incluso si está tenso</a:t>
            </a:r>
          </a:p>
        </p:txBody>
      </p:sp>
      <p:sp>
        <p:nvSpPr>
          <p:cNvPr id="15" name="ZoneTexte 14">
            <a:extLst>
              <a:ext uri="{FF2B5EF4-FFF2-40B4-BE49-F238E27FC236}">
                <a16:creationId xmlns:a16="http://schemas.microsoft.com/office/drawing/2014/main" id="{0A2ACAF0-D3D8-469D-8A21-0304CE72A9AE}"/>
              </a:ext>
            </a:extLst>
          </p:cNvPr>
          <p:cNvSpPr txBox="1"/>
          <p:nvPr>
            <p:custDataLst>
              <p:tags r:id="rId3"/>
            </p:custDataLst>
          </p:nvPr>
        </p:nvSpPr>
        <p:spPr>
          <a:xfrm>
            <a:off x="951568" y="1156187"/>
            <a:ext cx="2469205" cy="1785104"/>
          </a:xfrm>
          <a:prstGeom prst="rect">
            <a:avLst/>
          </a:prstGeom>
          <a:noFill/>
        </p:spPr>
        <p:txBody>
          <a:bodyPr wrap="square" rtlCol="0">
            <a:spAutoFit/>
          </a:bodyPr>
          <a:lstStyle/>
          <a:p>
            <a:br>
              <a:rPr lang="fr-FR" sz="1400" b="1" dirty="0">
                <a:highlight>
                  <a:srgbClr val="00FFFF"/>
                </a:highlight>
                <a:latin typeface="Arial Black" panose="020B0A04020102020204" pitchFamily="34" charset="0"/>
              </a:rPr>
            </a:br>
            <a:r>
              <a:rPr lang="es-ES" sz="1200" b="1" dirty="0">
                <a:latin typeface="Trebuchet MS" panose="020B0603020202020204" pitchFamily="34" charset="0"/>
              </a:rPr>
              <a:t>La cabeza</a:t>
            </a:r>
          </a:p>
          <a:p>
            <a:r>
              <a:rPr lang="es-ES" sz="1200" b="1" dirty="0">
                <a:latin typeface="Trebuchet MS" panose="020B0603020202020204" pitchFamily="34" charset="0"/>
              </a:rPr>
              <a:t>El cuero cabelludo</a:t>
            </a:r>
          </a:p>
          <a:p>
            <a:r>
              <a:rPr lang="es-ES" sz="1200" b="1" dirty="0">
                <a:latin typeface="Trebuchet MS" panose="020B0603020202020204" pitchFamily="34" charset="0"/>
              </a:rPr>
              <a:t>Los músculos faciales</a:t>
            </a:r>
          </a:p>
          <a:p>
            <a:r>
              <a:rPr lang="es-ES" sz="1200" b="1" dirty="0">
                <a:latin typeface="Trebuchet MS" panose="020B0603020202020204" pitchFamily="34" charset="0"/>
              </a:rPr>
              <a:t>La mandíbula</a:t>
            </a:r>
          </a:p>
          <a:p>
            <a:r>
              <a:rPr lang="es-ES" sz="1200" b="1" dirty="0">
                <a:latin typeface="Trebuchet MS" panose="020B0603020202020204" pitchFamily="34" charset="0"/>
              </a:rPr>
              <a:t>Ambos ojos</a:t>
            </a:r>
          </a:p>
          <a:p>
            <a:r>
              <a:rPr lang="es-ES" sz="1200" b="1" dirty="0">
                <a:latin typeface="Trebuchet MS" panose="020B0603020202020204" pitchFamily="34" charset="0"/>
              </a:rPr>
              <a:t>Ambos lados de la nariz</a:t>
            </a:r>
          </a:p>
          <a:p>
            <a:r>
              <a:rPr lang="es-ES" sz="1200" b="1" dirty="0">
                <a:latin typeface="Trebuchet MS" panose="020B0603020202020204" pitchFamily="34" charset="0"/>
              </a:rPr>
              <a:t>Las comisuras de los labios</a:t>
            </a:r>
          </a:p>
          <a:p>
            <a:r>
              <a:rPr lang="es-ES" sz="1200" b="1" dirty="0">
                <a:latin typeface="Trebuchet MS" panose="020B0603020202020204" pitchFamily="34" charset="0"/>
              </a:rPr>
              <a:t>Ambas mejillas</a:t>
            </a:r>
            <a:endParaRPr lang="fr-FR" sz="1200" b="1" dirty="0">
              <a:latin typeface="Trebuchet MS" panose="020B0603020202020204" pitchFamily="34" charset="0"/>
            </a:endParaRPr>
          </a:p>
        </p:txBody>
      </p:sp>
      <p:sp>
        <p:nvSpPr>
          <p:cNvPr id="16" name="ZoneTexte 15">
            <a:extLst>
              <a:ext uri="{FF2B5EF4-FFF2-40B4-BE49-F238E27FC236}">
                <a16:creationId xmlns:a16="http://schemas.microsoft.com/office/drawing/2014/main" id="{4852AA4A-C434-418E-B7B2-DB710D4FAAA0}"/>
              </a:ext>
            </a:extLst>
          </p:cNvPr>
          <p:cNvSpPr txBox="1"/>
          <p:nvPr>
            <p:custDataLst>
              <p:tags r:id="rId4"/>
            </p:custDataLst>
          </p:nvPr>
        </p:nvSpPr>
        <p:spPr>
          <a:xfrm>
            <a:off x="765107" y="3567940"/>
            <a:ext cx="2842129" cy="1231106"/>
          </a:xfrm>
          <a:prstGeom prst="rect">
            <a:avLst/>
          </a:prstGeom>
          <a:noFill/>
        </p:spPr>
        <p:txBody>
          <a:bodyPr wrap="square" rtlCol="0">
            <a:spAutoFit/>
          </a:bodyPr>
          <a:lstStyle/>
          <a:p>
            <a:pPr marL="182563" algn="r"/>
            <a:endParaRPr lang="fr-FR" sz="1400" dirty="0">
              <a:latin typeface="Trebuchet MS" panose="020B0603020202020204" pitchFamily="34" charset="0"/>
            </a:endParaRPr>
          </a:p>
          <a:p>
            <a:r>
              <a:rPr lang="es-ES" sz="1200" b="1" dirty="0">
                <a:latin typeface="Trebuchet MS" panose="020B0603020202020204" pitchFamily="34" charset="0"/>
              </a:rPr>
              <a:t>La cara</a:t>
            </a:r>
          </a:p>
          <a:p>
            <a:r>
              <a:rPr lang="es-ES" sz="1200" b="1" dirty="0">
                <a:latin typeface="Trebuchet MS" panose="020B0603020202020204" pitchFamily="34" charset="0"/>
              </a:rPr>
              <a:t>Los músculos pectorales</a:t>
            </a:r>
          </a:p>
          <a:p>
            <a:r>
              <a:rPr lang="es-ES" sz="1200" b="1" dirty="0">
                <a:latin typeface="Trebuchet MS" panose="020B0603020202020204" pitchFamily="34" charset="0"/>
              </a:rPr>
              <a:t>El abdomen</a:t>
            </a:r>
          </a:p>
          <a:p>
            <a:r>
              <a:rPr lang="es-ES" sz="1200" b="1" dirty="0">
                <a:latin typeface="Trebuchet MS" panose="020B0603020202020204" pitchFamily="34" charset="0"/>
              </a:rPr>
              <a:t>La parte inferior del abdomen</a:t>
            </a:r>
          </a:p>
          <a:p>
            <a:r>
              <a:rPr lang="es-ES" sz="1200" b="1" dirty="0">
                <a:latin typeface="Trebuchet MS" panose="020B0603020202020204" pitchFamily="34" charset="0"/>
              </a:rPr>
              <a:t>hasta el final del tronco</a:t>
            </a:r>
            <a:endParaRPr lang="fr-FR" sz="1200" b="1" dirty="0">
              <a:latin typeface="Trebuchet MS" panose="020B0603020202020204" pitchFamily="34" charset="0"/>
            </a:endParaRPr>
          </a:p>
        </p:txBody>
      </p:sp>
      <p:sp>
        <p:nvSpPr>
          <p:cNvPr id="18" name="ZoneTexte 17">
            <a:extLst>
              <a:ext uri="{FF2B5EF4-FFF2-40B4-BE49-F238E27FC236}">
                <a16:creationId xmlns:a16="http://schemas.microsoft.com/office/drawing/2014/main" id="{5B22303D-8A89-4436-B832-AB053AB4BA76}"/>
              </a:ext>
            </a:extLst>
          </p:cNvPr>
          <p:cNvSpPr txBox="1"/>
          <p:nvPr>
            <p:custDataLst>
              <p:tags r:id="rId5"/>
            </p:custDataLst>
          </p:nvPr>
        </p:nvSpPr>
        <p:spPr>
          <a:xfrm>
            <a:off x="6370163" y="1172525"/>
            <a:ext cx="2151264" cy="1392689"/>
          </a:xfrm>
          <a:prstGeom prst="rect">
            <a:avLst/>
          </a:prstGeom>
          <a:noFill/>
        </p:spPr>
        <p:txBody>
          <a:bodyPr wrap="square" rtlCol="0">
            <a:spAutoFit/>
          </a:bodyPr>
          <a:lstStyle/>
          <a:p>
            <a:pPr>
              <a:tabLst>
                <a:tab pos="269875" algn="l"/>
              </a:tabLst>
            </a:pPr>
            <a:endParaRPr lang="fr-FR" sz="200" b="1" dirty="0">
              <a:solidFill>
                <a:srgbClr val="7F3D07"/>
              </a:solidFill>
              <a:latin typeface="Trebuchet MS" panose="020B0603020202020204" pitchFamily="34" charset="0"/>
            </a:endParaRPr>
          </a:p>
          <a:p>
            <a:r>
              <a:rPr lang="es-ES" sz="1200" b="1" dirty="0">
                <a:latin typeface="Trebuchet MS" panose="020B0603020202020204" pitchFamily="34" charset="0"/>
              </a:rPr>
              <a:t>La cabeza</a:t>
            </a:r>
          </a:p>
          <a:p>
            <a:r>
              <a:rPr lang="es-ES" sz="1200" b="1" dirty="0">
                <a:latin typeface="Trebuchet MS" panose="020B0603020202020204" pitchFamily="34" charset="0"/>
              </a:rPr>
              <a:t>Ambos lados del cuello</a:t>
            </a:r>
            <a:br>
              <a:rPr lang="es-ES" sz="1200" b="1" dirty="0">
                <a:latin typeface="Trebuchet MS" panose="020B0603020202020204" pitchFamily="34" charset="0"/>
              </a:rPr>
            </a:br>
            <a:r>
              <a:rPr lang="es-ES" sz="1200" b="1" dirty="0">
                <a:latin typeface="Trebuchet MS" panose="020B0603020202020204" pitchFamily="34" charset="0"/>
              </a:rPr>
              <a:t>Los hombros</a:t>
            </a:r>
            <a:br>
              <a:rPr lang="es-ES" sz="1200" b="1" dirty="0">
                <a:latin typeface="Trebuchet MS" panose="020B0603020202020204" pitchFamily="34" charset="0"/>
              </a:rPr>
            </a:br>
            <a:r>
              <a:rPr lang="es-ES" sz="1200" b="1" dirty="0">
                <a:latin typeface="Trebuchet MS" panose="020B0603020202020204" pitchFamily="34" charset="0"/>
              </a:rPr>
              <a:t>Los brazos</a:t>
            </a:r>
            <a:br>
              <a:rPr lang="es-ES" sz="1200" b="1" dirty="0">
                <a:latin typeface="Trebuchet MS" panose="020B0603020202020204" pitchFamily="34" charset="0"/>
              </a:rPr>
            </a:br>
            <a:r>
              <a:rPr lang="es-ES" sz="1200" b="1" dirty="0">
                <a:latin typeface="Trebuchet MS" panose="020B0603020202020204" pitchFamily="34" charset="0"/>
              </a:rPr>
              <a:t>Los antebrazos</a:t>
            </a:r>
            <a:br>
              <a:rPr lang="es-ES" sz="1200" b="1" dirty="0">
                <a:latin typeface="Trebuchet MS" panose="020B0603020202020204" pitchFamily="34" charset="0"/>
              </a:rPr>
            </a:br>
            <a:r>
              <a:rPr lang="es-ES" sz="1200" b="1" dirty="0">
                <a:latin typeface="Trebuchet MS" panose="020B0603020202020204" pitchFamily="34" charset="0"/>
              </a:rPr>
              <a:t>Los manos</a:t>
            </a:r>
          </a:p>
          <a:p>
            <a:pPr marL="182563"/>
            <a:endParaRPr lang="fr-FR" sz="1050" dirty="0">
              <a:latin typeface="Trebuchet MS" panose="020B0603020202020204" pitchFamily="34" charset="0"/>
            </a:endParaRPr>
          </a:p>
        </p:txBody>
      </p:sp>
      <p:sp>
        <p:nvSpPr>
          <p:cNvPr id="20" name="ZoneTexte 19">
            <a:extLst>
              <a:ext uri="{FF2B5EF4-FFF2-40B4-BE49-F238E27FC236}">
                <a16:creationId xmlns:a16="http://schemas.microsoft.com/office/drawing/2014/main" id="{2CD2B945-CD34-407D-A63B-0379527ED0D4}"/>
              </a:ext>
            </a:extLst>
          </p:cNvPr>
          <p:cNvSpPr txBox="1"/>
          <p:nvPr>
            <p:custDataLst>
              <p:tags r:id="rId6"/>
            </p:custDataLst>
          </p:nvPr>
        </p:nvSpPr>
        <p:spPr>
          <a:xfrm>
            <a:off x="6370163" y="3175794"/>
            <a:ext cx="1453108" cy="1915909"/>
          </a:xfrm>
          <a:prstGeom prst="rect">
            <a:avLst/>
          </a:prstGeom>
          <a:noFill/>
        </p:spPr>
        <p:txBody>
          <a:bodyPr wrap="square" rtlCol="0">
            <a:spAutoFit/>
          </a:bodyPr>
          <a:lstStyle/>
          <a:p>
            <a:pPr>
              <a:tabLst>
                <a:tab pos="0" algn="l"/>
              </a:tabLst>
            </a:pPr>
            <a:r>
              <a:rPr lang="es-ES" sz="1200" b="1" dirty="0">
                <a:latin typeface="Trebuchet MS" panose="020B0603020202020204" pitchFamily="34" charset="0"/>
              </a:rPr>
              <a:t>La cabeza</a:t>
            </a:r>
            <a:br>
              <a:rPr lang="es-ES" sz="1200" b="1" dirty="0">
                <a:latin typeface="Trebuchet MS" panose="020B0603020202020204" pitchFamily="34" charset="0"/>
              </a:rPr>
            </a:br>
            <a:r>
              <a:rPr lang="es-ES" sz="1200" b="1" dirty="0">
                <a:latin typeface="Trebuchet MS" panose="020B0603020202020204" pitchFamily="34" charset="0"/>
              </a:rPr>
              <a:t>La nuca</a:t>
            </a:r>
            <a:br>
              <a:rPr lang="es-ES" sz="1200" b="1" dirty="0">
                <a:latin typeface="Trebuchet MS" panose="020B0603020202020204" pitchFamily="34" charset="0"/>
              </a:rPr>
            </a:br>
            <a:r>
              <a:rPr lang="es-ES" sz="1200" b="1" dirty="0">
                <a:latin typeface="Trebuchet MS" panose="020B0603020202020204" pitchFamily="34" charset="0"/>
              </a:rPr>
              <a:t>Los hombros</a:t>
            </a:r>
            <a:br>
              <a:rPr lang="es-ES" sz="1200" b="1" dirty="0">
                <a:latin typeface="Trebuchet MS" panose="020B0603020202020204" pitchFamily="34" charset="0"/>
              </a:rPr>
            </a:br>
            <a:r>
              <a:rPr lang="es-ES" sz="1200" b="1" dirty="0">
                <a:latin typeface="Trebuchet MS" panose="020B0603020202020204" pitchFamily="34" charset="0"/>
              </a:rPr>
              <a:t>Los omóplatos</a:t>
            </a:r>
            <a:br>
              <a:rPr lang="es-ES" sz="1200" b="1" dirty="0">
                <a:latin typeface="Trebuchet MS" panose="020B0603020202020204" pitchFamily="34" charset="0"/>
              </a:rPr>
            </a:br>
            <a:r>
              <a:rPr lang="es-ES" sz="1200" b="1" dirty="0">
                <a:latin typeface="Trebuchet MS" panose="020B0603020202020204" pitchFamily="34" charset="0"/>
              </a:rPr>
              <a:t>La espalda</a:t>
            </a:r>
            <a:br>
              <a:rPr lang="es-ES" sz="1200" b="1" dirty="0">
                <a:latin typeface="Trebuchet MS" panose="020B0603020202020204" pitchFamily="34" charset="0"/>
              </a:rPr>
            </a:br>
            <a:r>
              <a:rPr lang="es-ES" sz="1200" b="1" dirty="0">
                <a:latin typeface="Trebuchet MS" panose="020B0603020202020204" pitchFamily="34" charset="0"/>
              </a:rPr>
              <a:t>Los glúteos</a:t>
            </a:r>
            <a:br>
              <a:rPr lang="es-ES" sz="1200" b="1" dirty="0">
                <a:latin typeface="Trebuchet MS" panose="020B0603020202020204" pitchFamily="34" charset="0"/>
              </a:rPr>
            </a:br>
            <a:r>
              <a:rPr lang="es-ES" sz="1200" b="1" dirty="0">
                <a:latin typeface="Trebuchet MS" panose="020B0603020202020204" pitchFamily="34" charset="0"/>
              </a:rPr>
              <a:t>Los muslos</a:t>
            </a:r>
            <a:br>
              <a:rPr lang="es-ES" sz="1200" b="1" dirty="0">
                <a:latin typeface="Trebuchet MS" panose="020B0603020202020204" pitchFamily="34" charset="0"/>
              </a:rPr>
            </a:br>
            <a:r>
              <a:rPr lang="es-ES" sz="1200" b="1" dirty="0">
                <a:latin typeface="Trebuchet MS" panose="020B0603020202020204" pitchFamily="34" charset="0"/>
              </a:rPr>
              <a:t>Las piernas</a:t>
            </a:r>
            <a:br>
              <a:rPr lang="es-ES" sz="1200" b="1" dirty="0">
                <a:latin typeface="Trebuchet MS" panose="020B0603020202020204" pitchFamily="34" charset="0"/>
              </a:rPr>
            </a:br>
            <a:r>
              <a:rPr lang="es-ES" sz="1200" b="1" dirty="0">
                <a:latin typeface="Trebuchet MS" panose="020B0603020202020204" pitchFamily="34" charset="0"/>
              </a:rPr>
              <a:t>Los pies</a:t>
            </a:r>
          </a:p>
          <a:p>
            <a:pPr marL="182563"/>
            <a:endParaRPr lang="fr-FR" sz="1050" dirty="0">
              <a:latin typeface="Trebuchet MS" panose="020B0603020202020204" pitchFamily="34" charset="0"/>
            </a:endParaRPr>
          </a:p>
        </p:txBody>
      </p:sp>
      <p:sp>
        <p:nvSpPr>
          <p:cNvPr id="23" name="ZoneTexte 22">
            <a:extLst>
              <a:ext uri="{FF2B5EF4-FFF2-40B4-BE49-F238E27FC236}">
                <a16:creationId xmlns:a16="http://schemas.microsoft.com/office/drawing/2014/main" id="{9B48775D-577A-4720-8936-33CD14D2A4A1}"/>
              </a:ext>
            </a:extLst>
          </p:cNvPr>
          <p:cNvSpPr txBox="1"/>
          <p:nvPr/>
        </p:nvSpPr>
        <p:spPr>
          <a:xfrm>
            <a:off x="3983441" y="828175"/>
            <a:ext cx="1239280" cy="461665"/>
          </a:xfrm>
          <a:prstGeom prst="rect">
            <a:avLst/>
          </a:prstGeom>
          <a:noFill/>
        </p:spPr>
        <p:txBody>
          <a:bodyPr wrap="square" rtlCol="0">
            <a:spAutoFit/>
          </a:bodyPr>
          <a:lstStyle/>
          <a:p>
            <a:pPr algn="ctr"/>
            <a:r>
              <a:rPr lang="es-ES" sz="1200" b="1" dirty="0">
                <a:solidFill>
                  <a:srgbClr val="FF0000"/>
                </a:solidFill>
              </a:rPr>
              <a:t>Autoliberación</a:t>
            </a:r>
            <a:br>
              <a:rPr lang="es-ES" sz="1200" b="1" dirty="0">
                <a:solidFill>
                  <a:srgbClr val="FF0000"/>
                </a:solidFill>
              </a:rPr>
            </a:br>
            <a:r>
              <a:rPr lang="es-ES" sz="1200" dirty="0"/>
              <a:t> </a:t>
            </a:r>
            <a:r>
              <a:rPr lang="es-ES" sz="1200" dirty="0">
                <a:solidFill>
                  <a:srgbClr val="FF0000"/>
                </a:solidFill>
              </a:rPr>
              <a:t>Luis Ammann</a:t>
            </a:r>
          </a:p>
        </p:txBody>
      </p:sp>
      <p:sp>
        <p:nvSpPr>
          <p:cNvPr id="27" name="ZoneTexte 26">
            <a:extLst>
              <a:ext uri="{FF2B5EF4-FFF2-40B4-BE49-F238E27FC236}">
                <a16:creationId xmlns:a16="http://schemas.microsoft.com/office/drawing/2014/main" id="{52667005-D4E5-4F0D-AD07-F0EECECD07A3}"/>
              </a:ext>
            </a:extLst>
          </p:cNvPr>
          <p:cNvSpPr txBox="1"/>
          <p:nvPr/>
        </p:nvSpPr>
        <p:spPr>
          <a:xfrm>
            <a:off x="2851588" y="375156"/>
            <a:ext cx="3502985" cy="432628"/>
          </a:xfrm>
          <a:prstGeom prst="rect">
            <a:avLst/>
          </a:prstGeom>
          <a:solidFill>
            <a:srgbClr val="00B0F0"/>
          </a:solidFill>
        </p:spPr>
        <p:txBody>
          <a:bodyPr wrap="square" rtlCol="0">
            <a:spAutoFit/>
          </a:bodyPr>
          <a:lstStyle/>
          <a:p>
            <a:endParaRPr lang="es-ES" dirty="0"/>
          </a:p>
        </p:txBody>
      </p:sp>
      <p:sp>
        <p:nvSpPr>
          <p:cNvPr id="28" name="ZoneTexte 27">
            <a:extLst>
              <a:ext uri="{FF2B5EF4-FFF2-40B4-BE49-F238E27FC236}">
                <a16:creationId xmlns:a16="http://schemas.microsoft.com/office/drawing/2014/main" id="{D1235BAE-1364-4809-B682-034EB26C0C52}"/>
              </a:ext>
            </a:extLst>
          </p:cNvPr>
          <p:cNvSpPr txBox="1"/>
          <p:nvPr/>
        </p:nvSpPr>
        <p:spPr>
          <a:xfrm>
            <a:off x="2973169" y="392963"/>
            <a:ext cx="3197661" cy="400110"/>
          </a:xfrm>
          <a:prstGeom prst="rect">
            <a:avLst/>
          </a:prstGeom>
          <a:noFill/>
        </p:spPr>
        <p:txBody>
          <a:bodyPr wrap="square" rtlCol="0">
            <a:spAutoFit/>
          </a:bodyPr>
          <a:lstStyle/>
          <a:p>
            <a:pPr algn="ctr"/>
            <a:r>
              <a:rPr lang="es-ES" sz="2000" dirty="0">
                <a:solidFill>
                  <a:schemeClr val="bg1"/>
                </a:solidFill>
                <a:effectLst>
                  <a:outerShdw blurRad="38100" dist="38100" dir="2700000" algn="tl">
                    <a:srgbClr val="000000">
                      <a:alpha val="43137"/>
                    </a:srgbClr>
                  </a:outerShdw>
                </a:effectLst>
                <a:latin typeface="Arial Black" panose="020B0A04020102020204" pitchFamily="34" charset="0"/>
              </a:rPr>
              <a:t>Relajación muscular</a:t>
            </a:r>
          </a:p>
        </p:txBody>
      </p:sp>
      <p:pic>
        <p:nvPicPr>
          <p:cNvPr id="29" name="Graphique 28" descr="Partager">
            <a:extLst>
              <a:ext uri="{FF2B5EF4-FFF2-40B4-BE49-F238E27FC236}">
                <a16:creationId xmlns:a16="http://schemas.microsoft.com/office/drawing/2014/main" id="{3774E085-1AD8-467A-AF69-E5FC5279064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19972" y="6569968"/>
            <a:ext cx="288032" cy="288032"/>
          </a:xfrm>
          <a:prstGeom prst="rect">
            <a:avLst/>
          </a:prstGeom>
        </p:spPr>
      </p:pic>
      <p:pic>
        <p:nvPicPr>
          <p:cNvPr id="26" name="Image 25" descr="Une image contenant clipart, assiette, arts de la table, vaisselle&#10;&#10;Description générée automatiquement">
            <a:extLst>
              <a:ext uri="{FF2B5EF4-FFF2-40B4-BE49-F238E27FC236}">
                <a16:creationId xmlns:a16="http://schemas.microsoft.com/office/drawing/2014/main" id="{F19EAEA7-5E5B-4216-90F0-63E22B978EB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476" y="-3291"/>
            <a:ext cx="1620274" cy="335947"/>
          </a:xfrm>
          <a:prstGeom prst="rect">
            <a:avLst/>
          </a:prstGeom>
        </p:spPr>
      </p:pic>
      <p:pic>
        <p:nvPicPr>
          <p:cNvPr id="30" name="Image 29" descr="Une image contenant texte, clipart&#10;&#10;Description générée automatiquement">
            <a:extLst>
              <a:ext uri="{FF2B5EF4-FFF2-40B4-BE49-F238E27FC236}">
                <a16:creationId xmlns:a16="http://schemas.microsoft.com/office/drawing/2014/main" id="{2B3127DC-4866-4308-AE5D-B6A5BD062D59}"/>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658077" y="21925"/>
            <a:ext cx="430644" cy="285514"/>
          </a:xfrm>
          <a:prstGeom prst="rect">
            <a:avLst/>
          </a:prstGeom>
        </p:spPr>
      </p:pic>
    </p:spTree>
    <p:extLst>
      <p:ext uri="{BB962C8B-B14F-4D97-AF65-F5344CB8AC3E}">
        <p14:creationId xmlns:p14="http://schemas.microsoft.com/office/powerpoint/2010/main" val="110548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999"/>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1999"/>
                                          </p:stCondLst>
                                        </p:cTn>
                                        <p:tgtEl>
                                          <p:spTgt spid="1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2999"/>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3999"/>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9"/>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5999"/>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6999"/>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7999"/>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8999"/>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9999"/>
                                          </p:stCondLst>
                                        </p:cTn>
                                        <p:tgtEl>
                                          <p:spTgt spid="2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10999"/>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9" grpId="0" animBg="1"/>
      <p:bldP spid="17" grpId="0" animBg="1"/>
      <p:bldP spid="2" grpId="0" animBg="1"/>
      <p:bldP spid="15" grpId="0"/>
      <p:bldP spid="16" grpId="0"/>
      <p:bldP spid="18" grpId="0"/>
      <p:bldP spid="20" grpId="0"/>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a:extLst>
              <a:ext uri="{FF2B5EF4-FFF2-40B4-BE49-F238E27FC236}">
                <a16:creationId xmlns:a16="http://schemas.microsoft.com/office/drawing/2014/main" id="{B7B1D8BE-6615-44F7-8146-87BA23C28C44}"/>
              </a:ext>
            </a:extLst>
          </p:cNvPr>
          <p:cNvSpPr txBox="1"/>
          <p:nvPr>
            <p:custDataLst>
              <p:tags r:id="rId1"/>
            </p:custDataLst>
          </p:nvPr>
        </p:nvSpPr>
        <p:spPr>
          <a:xfrm>
            <a:off x="539552" y="1310231"/>
            <a:ext cx="3627176" cy="5262979"/>
          </a:xfrm>
          <a:prstGeom prst="rect">
            <a:avLst/>
          </a:prstGeom>
          <a:noFill/>
        </p:spPr>
        <p:txBody>
          <a:bodyPr wrap="square" rtlCol="0">
            <a:spAutoFit/>
          </a:bodyPr>
          <a:lstStyle/>
          <a:p>
            <a:pPr algn="r"/>
            <a:r>
              <a:rPr lang="es-ES" sz="1600" b="1" dirty="0">
                <a:solidFill>
                  <a:srgbClr val="874107"/>
                </a:solidFill>
                <a:latin typeface="+mn-lt"/>
              </a:rPr>
              <a:t>Sienta sus ojos, sienta fuertemente </a:t>
            </a:r>
            <a:br>
              <a:rPr lang="es-ES" sz="1600" b="1" dirty="0">
                <a:solidFill>
                  <a:srgbClr val="874107"/>
                </a:solidFill>
                <a:latin typeface="+mn-lt"/>
              </a:rPr>
            </a:br>
            <a:r>
              <a:rPr lang="es-ES" sz="1600" b="1" dirty="0">
                <a:solidFill>
                  <a:srgbClr val="874107"/>
                </a:solidFill>
                <a:latin typeface="+mn-lt"/>
              </a:rPr>
              <a:t>los globos oculares, los músculos </a:t>
            </a:r>
            <a:br>
              <a:rPr lang="es-ES" sz="1600" b="1" dirty="0">
                <a:solidFill>
                  <a:srgbClr val="874107"/>
                </a:solidFill>
                <a:latin typeface="+mn-lt"/>
              </a:rPr>
            </a:br>
            <a:r>
              <a:rPr lang="es-ES" sz="1600" b="1" dirty="0">
                <a:solidFill>
                  <a:srgbClr val="874107"/>
                </a:solidFill>
                <a:latin typeface="+mn-lt"/>
              </a:rPr>
              <a:t>que rodean ambos ojos. </a:t>
            </a:r>
          </a:p>
          <a:p>
            <a:pPr algn="r"/>
            <a:endParaRPr lang="es-ES" sz="800" b="1" dirty="0">
              <a:solidFill>
                <a:srgbClr val="874107"/>
              </a:solidFill>
              <a:latin typeface="+mn-lt"/>
            </a:endParaRPr>
          </a:p>
          <a:p>
            <a:pPr algn="r"/>
            <a:r>
              <a:rPr lang="es-ES" sz="1600" b="1" dirty="0">
                <a:solidFill>
                  <a:srgbClr val="874107"/>
                </a:solidFill>
                <a:latin typeface="+mn-lt"/>
              </a:rPr>
              <a:t>Sienta sus dos ojos por dentro </a:t>
            </a:r>
            <a:br>
              <a:rPr lang="es-ES" sz="1600" b="1" dirty="0">
                <a:solidFill>
                  <a:srgbClr val="874107"/>
                </a:solidFill>
                <a:latin typeface="+mn-lt"/>
              </a:rPr>
            </a:br>
            <a:r>
              <a:rPr lang="es-ES" sz="1600" b="1" dirty="0">
                <a:solidFill>
                  <a:srgbClr val="874107"/>
                </a:solidFill>
                <a:latin typeface="+mn-lt"/>
              </a:rPr>
              <a:t>al mismo tiempo, hacia el interior </a:t>
            </a:r>
            <a:br>
              <a:rPr lang="es-ES" sz="1600" b="1" dirty="0">
                <a:solidFill>
                  <a:srgbClr val="874107"/>
                </a:solidFill>
                <a:latin typeface="+mn-lt"/>
              </a:rPr>
            </a:br>
            <a:r>
              <a:rPr lang="es-ES" sz="1600" b="1" dirty="0">
                <a:solidFill>
                  <a:srgbClr val="874107"/>
                </a:solidFill>
                <a:latin typeface="+mn-lt"/>
              </a:rPr>
              <a:t>de ellos, relajándolos totalmente.</a:t>
            </a:r>
          </a:p>
          <a:p>
            <a:pPr algn="r"/>
            <a:endParaRPr lang="es-ES" sz="800" b="1" dirty="0">
              <a:solidFill>
                <a:srgbClr val="874107"/>
              </a:solidFill>
              <a:latin typeface="+mn-lt"/>
            </a:endParaRPr>
          </a:p>
          <a:p>
            <a:pPr algn="r"/>
            <a:r>
              <a:rPr lang="es-ES" sz="1600" b="1" dirty="0">
                <a:solidFill>
                  <a:srgbClr val="874107"/>
                </a:solidFill>
                <a:latin typeface="+mn-lt"/>
              </a:rPr>
              <a:t>Luego, “cae” hacia dentro de su </a:t>
            </a:r>
            <a:br>
              <a:rPr lang="es-ES" sz="1600" b="1" dirty="0">
                <a:solidFill>
                  <a:srgbClr val="874107"/>
                </a:solidFill>
                <a:latin typeface="+mn-lt"/>
              </a:rPr>
            </a:br>
            <a:r>
              <a:rPr lang="es-ES" sz="1600" b="1" dirty="0">
                <a:solidFill>
                  <a:srgbClr val="874107"/>
                </a:solidFill>
                <a:latin typeface="+mn-lt"/>
              </a:rPr>
              <a:t>cabeza… se deja deslizar al interior </a:t>
            </a:r>
          </a:p>
          <a:p>
            <a:pPr algn="r"/>
            <a:r>
              <a:rPr lang="es-ES" sz="1600" b="1" dirty="0">
                <a:solidFill>
                  <a:srgbClr val="874107"/>
                </a:solidFill>
                <a:latin typeface="+mn-lt"/>
              </a:rPr>
              <a:t>y va relajando completamente.</a:t>
            </a:r>
          </a:p>
          <a:p>
            <a:pPr algn="r"/>
            <a:endParaRPr lang="es-ES" sz="800" b="1" dirty="0">
              <a:solidFill>
                <a:srgbClr val="874107"/>
              </a:solidFill>
              <a:latin typeface="+mn-lt"/>
            </a:endParaRPr>
          </a:p>
          <a:p>
            <a:pPr algn="r"/>
            <a:r>
              <a:rPr lang="es-ES" sz="1600" b="1" dirty="0">
                <a:solidFill>
                  <a:srgbClr val="874107"/>
                </a:solidFill>
                <a:latin typeface="+mn-lt"/>
              </a:rPr>
              <a:t>Sigua como cayendo por un tubo </a:t>
            </a:r>
            <a:br>
              <a:rPr lang="es-ES" sz="1600" b="1" dirty="0">
                <a:solidFill>
                  <a:srgbClr val="874107"/>
                </a:solidFill>
                <a:latin typeface="+mn-lt"/>
              </a:rPr>
            </a:br>
            <a:r>
              <a:rPr lang="es-ES" sz="1600" b="1" dirty="0">
                <a:solidFill>
                  <a:srgbClr val="874107"/>
                </a:solidFill>
                <a:latin typeface="+mn-lt"/>
              </a:rPr>
              <a:t>hacia los pulmones.</a:t>
            </a:r>
          </a:p>
          <a:p>
            <a:pPr algn="r"/>
            <a:endParaRPr lang="es-ES" sz="800" b="1" dirty="0">
              <a:solidFill>
                <a:srgbClr val="874107"/>
              </a:solidFill>
              <a:latin typeface="+mn-lt"/>
            </a:endParaRPr>
          </a:p>
          <a:p>
            <a:pPr algn="r"/>
            <a:r>
              <a:rPr lang="es-ES" sz="1600" b="1" dirty="0">
                <a:solidFill>
                  <a:srgbClr val="874107"/>
                </a:solidFill>
                <a:latin typeface="+mn-lt"/>
              </a:rPr>
              <a:t>Sigua bajando internamente </a:t>
            </a:r>
            <a:br>
              <a:rPr lang="es-ES" sz="1600" b="1" dirty="0">
                <a:solidFill>
                  <a:srgbClr val="874107"/>
                </a:solidFill>
                <a:latin typeface="+mn-lt"/>
              </a:rPr>
            </a:br>
            <a:r>
              <a:rPr lang="es-ES" sz="1600" b="1" dirty="0">
                <a:solidFill>
                  <a:srgbClr val="874107"/>
                </a:solidFill>
                <a:latin typeface="+mn-lt"/>
              </a:rPr>
              <a:t>por su abdomen.</a:t>
            </a:r>
          </a:p>
          <a:p>
            <a:pPr algn="r"/>
            <a:endParaRPr lang="es-ES" sz="800" b="1" dirty="0">
              <a:solidFill>
                <a:srgbClr val="874107"/>
              </a:solidFill>
              <a:latin typeface="+mn-lt"/>
            </a:endParaRPr>
          </a:p>
          <a:p>
            <a:pPr algn="r"/>
            <a:r>
              <a:rPr lang="es-ES" sz="1600" b="1" dirty="0">
                <a:solidFill>
                  <a:srgbClr val="874107"/>
                </a:solidFill>
                <a:latin typeface="+mn-lt"/>
              </a:rPr>
              <a:t>Sigua bajando aflojando por dentro </a:t>
            </a:r>
          </a:p>
          <a:p>
            <a:pPr algn="r"/>
            <a:r>
              <a:rPr lang="es-ES" sz="1600" b="1" dirty="0">
                <a:solidFill>
                  <a:srgbClr val="874107"/>
                </a:solidFill>
                <a:latin typeface="+mn-lt"/>
              </a:rPr>
              <a:t>por su bajo vientre en profundidad, </a:t>
            </a:r>
          </a:p>
          <a:p>
            <a:pPr algn="r"/>
            <a:r>
              <a:rPr lang="es-ES" sz="1600" b="1" dirty="0">
                <a:solidFill>
                  <a:srgbClr val="874107"/>
                </a:solidFill>
                <a:latin typeface="+mn-lt"/>
              </a:rPr>
              <a:t>hasta la terminación del tronco.</a:t>
            </a:r>
          </a:p>
          <a:p>
            <a:pPr algn="r"/>
            <a:endParaRPr lang="es-ES" sz="1600" b="1" dirty="0">
              <a:solidFill>
                <a:schemeClr val="accent6">
                  <a:lumMod val="50000"/>
                </a:schemeClr>
              </a:solidFill>
              <a:effectLst>
                <a:outerShdw blurRad="38100" dist="38100" dir="2700000" algn="tl">
                  <a:srgbClr val="000000">
                    <a:alpha val="43137"/>
                  </a:srgbClr>
                </a:outerShdw>
              </a:effectLst>
              <a:latin typeface="+mn-lt"/>
            </a:endParaRPr>
          </a:p>
          <a:p>
            <a:pPr algn="r"/>
            <a:r>
              <a:rPr lang="es-ES" sz="1600" b="1" dirty="0">
                <a:solidFill>
                  <a:srgbClr val="FF0000"/>
                </a:solidFill>
                <a:latin typeface="+mn-lt"/>
              </a:rPr>
              <a:t>Practicar varias veces</a:t>
            </a:r>
          </a:p>
        </p:txBody>
      </p:sp>
      <p:pic>
        <p:nvPicPr>
          <p:cNvPr id="6" name="Image 5">
            <a:extLst>
              <a:ext uri="{FF2B5EF4-FFF2-40B4-BE49-F238E27FC236}">
                <a16:creationId xmlns:a16="http://schemas.microsoft.com/office/drawing/2014/main" id="{343C66D7-BF17-40E7-B5D0-0FE7A4CFC3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7905" y="1484784"/>
            <a:ext cx="4209572" cy="4359557"/>
          </a:xfrm>
          <a:prstGeom prst="rect">
            <a:avLst/>
          </a:prstGeom>
        </p:spPr>
      </p:pic>
      <p:pic>
        <p:nvPicPr>
          <p:cNvPr id="10" name="Graphique 9" descr="Partager">
            <a:extLst>
              <a:ext uri="{FF2B5EF4-FFF2-40B4-BE49-F238E27FC236}">
                <a16:creationId xmlns:a16="http://schemas.microsoft.com/office/drawing/2014/main" id="{0601F164-6FF2-43FF-A88A-E38C2C04662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19972" y="6569968"/>
            <a:ext cx="288032" cy="288032"/>
          </a:xfrm>
          <a:prstGeom prst="rect">
            <a:avLst/>
          </a:prstGeom>
        </p:spPr>
      </p:pic>
      <p:sp>
        <p:nvSpPr>
          <p:cNvPr id="13" name="ZoneTexte 12">
            <a:extLst>
              <a:ext uri="{FF2B5EF4-FFF2-40B4-BE49-F238E27FC236}">
                <a16:creationId xmlns:a16="http://schemas.microsoft.com/office/drawing/2014/main" id="{664FFEB2-55BB-4F82-831C-450282735D5E}"/>
              </a:ext>
            </a:extLst>
          </p:cNvPr>
          <p:cNvSpPr txBox="1"/>
          <p:nvPr/>
        </p:nvSpPr>
        <p:spPr>
          <a:xfrm>
            <a:off x="3983441" y="828175"/>
            <a:ext cx="1239280" cy="461665"/>
          </a:xfrm>
          <a:prstGeom prst="rect">
            <a:avLst/>
          </a:prstGeom>
          <a:noFill/>
        </p:spPr>
        <p:txBody>
          <a:bodyPr wrap="square" rtlCol="0">
            <a:spAutoFit/>
          </a:bodyPr>
          <a:lstStyle/>
          <a:p>
            <a:pPr algn="ctr"/>
            <a:r>
              <a:rPr lang="es-ES" sz="1200" b="1" dirty="0">
                <a:solidFill>
                  <a:srgbClr val="FF0000"/>
                </a:solidFill>
              </a:rPr>
              <a:t>Autoliberación</a:t>
            </a:r>
            <a:br>
              <a:rPr lang="es-ES" sz="1200" b="1" dirty="0">
                <a:solidFill>
                  <a:srgbClr val="FF0000"/>
                </a:solidFill>
              </a:rPr>
            </a:br>
            <a:r>
              <a:rPr lang="es-ES" sz="1200" dirty="0"/>
              <a:t> </a:t>
            </a:r>
            <a:r>
              <a:rPr lang="es-ES" sz="1200" dirty="0">
                <a:solidFill>
                  <a:srgbClr val="FF0000"/>
                </a:solidFill>
              </a:rPr>
              <a:t>Luis Ammann</a:t>
            </a:r>
          </a:p>
        </p:txBody>
      </p:sp>
      <p:sp>
        <p:nvSpPr>
          <p:cNvPr id="15" name="ZoneTexte 14">
            <a:extLst>
              <a:ext uri="{FF2B5EF4-FFF2-40B4-BE49-F238E27FC236}">
                <a16:creationId xmlns:a16="http://schemas.microsoft.com/office/drawing/2014/main" id="{831C349F-7E18-45FD-B9F7-7F4499783E69}"/>
              </a:ext>
            </a:extLst>
          </p:cNvPr>
          <p:cNvSpPr txBox="1"/>
          <p:nvPr/>
        </p:nvSpPr>
        <p:spPr>
          <a:xfrm>
            <a:off x="2851588" y="375156"/>
            <a:ext cx="3502985" cy="432628"/>
          </a:xfrm>
          <a:prstGeom prst="rect">
            <a:avLst/>
          </a:prstGeom>
          <a:solidFill>
            <a:srgbClr val="00B0F0"/>
          </a:solidFill>
        </p:spPr>
        <p:txBody>
          <a:bodyPr wrap="square" rtlCol="0">
            <a:spAutoFit/>
          </a:bodyPr>
          <a:lstStyle/>
          <a:p>
            <a:endParaRPr lang="es-ES" dirty="0"/>
          </a:p>
        </p:txBody>
      </p:sp>
      <p:sp>
        <p:nvSpPr>
          <p:cNvPr id="16" name="ZoneTexte 15">
            <a:extLst>
              <a:ext uri="{FF2B5EF4-FFF2-40B4-BE49-F238E27FC236}">
                <a16:creationId xmlns:a16="http://schemas.microsoft.com/office/drawing/2014/main" id="{D52295DA-18E8-4DD5-8FFC-ECFA4D1C6FD0}"/>
              </a:ext>
            </a:extLst>
          </p:cNvPr>
          <p:cNvSpPr txBox="1"/>
          <p:nvPr/>
        </p:nvSpPr>
        <p:spPr>
          <a:xfrm>
            <a:off x="2973169" y="392963"/>
            <a:ext cx="3197661" cy="400110"/>
          </a:xfrm>
          <a:prstGeom prst="rect">
            <a:avLst/>
          </a:prstGeom>
          <a:noFill/>
        </p:spPr>
        <p:txBody>
          <a:bodyPr wrap="square" rtlCol="0">
            <a:spAutoFit/>
          </a:bodyPr>
          <a:lstStyle/>
          <a:p>
            <a:pPr algn="ctr"/>
            <a:r>
              <a:rPr lang="es-ES" sz="2000" dirty="0">
                <a:solidFill>
                  <a:schemeClr val="bg1"/>
                </a:solidFill>
                <a:effectLst>
                  <a:outerShdw blurRad="38100" dist="38100" dir="2700000" algn="tl">
                    <a:srgbClr val="000000">
                      <a:alpha val="43137"/>
                    </a:srgbClr>
                  </a:outerShdw>
                </a:effectLst>
                <a:latin typeface="Arial Black" panose="020B0A04020102020204" pitchFamily="34" charset="0"/>
              </a:rPr>
              <a:t>Relajación interna</a:t>
            </a:r>
          </a:p>
        </p:txBody>
      </p:sp>
      <p:pic>
        <p:nvPicPr>
          <p:cNvPr id="17" name="Image 16" descr="Une image contenant clipart, assiette, arts de la table, vaisselle&#10;&#10;Description générée automatiquement">
            <a:extLst>
              <a:ext uri="{FF2B5EF4-FFF2-40B4-BE49-F238E27FC236}">
                <a16:creationId xmlns:a16="http://schemas.microsoft.com/office/drawing/2014/main" id="{5F9527B9-ECB5-4978-9C3D-94C975C3C46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76" y="-3291"/>
            <a:ext cx="1620274" cy="335947"/>
          </a:xfrm>
          <a:prstGeom prst="rect">
            <a:avLst/>
          </a:prstGeom>
        </p:spPr>
      </p:pic>
      <p:pic>
        <p:nvPicPr>
          <p:cNvPr id="18" name="Image 17" descr="Une image contenant texte, clipart&#10;&#10;Description générée automatiquement">
            <a:extLst>
              <a:ext uri="{FF2B5EF4-FFF2-40B4-BE49-F238E27FC236}">
                <a16:creationId xmlns:a16="http://schemas.microsoft.com/office/drawing/2014/main" id="{DFB70F79-4358-474A-9391-B97B3DAB20C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58077" y="21925"/>
            <a:ext cx="430644" cy="285514"/>
          </a:xfrm>
          <a:prstGeom prst="rect">
            <a:avLst/>
          </a:prstGeom>
        </p:spPr>
      </p:pic>
    </p:spTree>
    <p:extLst>
      <p:ext uri="{BB962C8B-B14F-4D97-AF65-F5344CB8AC3E}">
        <p14:creationId xmlns:p14="http://schemas.microsoft.com/office/powerpoint/2010/main" val="167477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1999"/>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2999"/>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3999"/>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a:extLst>
              <a:ext uri="{FF2B5EF4-FFF2-40B4-BE49-F238E27FC236}">
                <a16:creationId xmlns:a16="http://schemas.microsoft.com/office/drawing/2014/main" id="{B7B1D8BE-6615-44F7-8146-87BA23C28C44}"/>
              </a:ext>
            </a:extLst>
          </p:cNvPr>
          <p:cNvSpPr txBox="1"/>
          <p:nvPr>
            <p:custDataLst>
              <p:tags r:id="rId1"/>
            </p:custDataLst>
          </p:nvPr>
        </p:nvSpPr>
        <p:spPr>
          <a:xfrm>
            <a:off x="323528" y="1540612"/>
            <a:ext cx="4392488" cy="4924425"/>
          </a:xfrm>
          <a:prstGeom prst="rect">
            <a:avLst/>
          </a:prstGeom>
          <a:noFill/>
        </p:spPr>
        <p:txBody>
          <a:bodyPr wrap="square" rtlCol="0">
            <a:spAutoFit/>
          </a:bodyPr>
          <a:lstStyle/>
          <a:p>
            <a:pPr algn="r"/>
            <a:r>
              <a:rPr lang="es-ES" sz="1600" b="1" dirty="0">
                <a:solidFill>
                  <a:srgbClr val="874107"/>
                </a:solidFill>
                <a:latin typeface="+mn-lt"/>
              </a:rPr>
              <a:t>Sienta su cabeza, el cuero cabelludo.</a:t>
            </a:r>
          </a:p>
          <a:p>
            <a:pPr algn="r"/>
            <a:endParaRPr lang="es-ES" sz="800" b="1" dirty="0">
              <a:solidFill>
                <a:srgbClr val="874107"/>
              </a:solidFill>
              <a:latin typeface="+mn-lt"/>
            </a:endParaRPr>
          </a:p>
          <a:p>
            <a:pPr algn="r"/>
            <a:r>
              <a:rPr lang="es-ES" sz="1600" b="1" dirty="0">
                <a:solidFill>
                  <a:srgbClr val="874107"/>
                </a:solidFill>
                <a:latin typeface="+mn-lt"/>
              </a:rPr>
              <a:t>Sienta mas abajo el cráneo.</a:t>
            </a:r>
          </a:p>
          <a:p>
            <a:pPr algn="r"/>
            <a:endParaRPr lang="es-ES" sz="800" b="1" dirty="0">
              <a:solidFill>
                <a:srgbClr val="874107"/>
              </a:solidFill>
              <a:latin typeface="+mn-lt"/>
            </a:endParaRPr>
          </a:p>
          <a:p>
            <a:pPr algn="r"/>
            <a:r>
              <a:rPr lang="es-ES" sz="1600" b="1" dirty="0">
                <a:solidFill>
                  <a:srgbClr val="874107"/>
                </a:solidFill>
                <a:latin typeface="+mn-lt"/>
              </a:rPr>
              <a:t>Comience por “sentir” su cerebro por dentro.</a:t>
            </a:r>
          </a:p>
          <a:p>
            <a:pPr algn="r"/>
            <a:endParaRPr lang="es-ES" sz="800" b="1" dirty="0">
              <a:solidFill>
                <a:srgbClr val="874107"/>
              </a:solidFill>
              <a:latin typeface="+mn-lt"/>
            </a:endParaRPr>
          </a:p>
          <a:p>
            <a:pPr algn="r"/>
            <a:r>
              <a:rPr lang="es-ES" sz="1600" b="1" dirty="0">
                <a:solidFill>
                  <a:srgbClr val="874107"/>
                </a:solidFill>
                <a:latin typeface="+mn-lt"/>
              </a:rPr>
              <a:t>Sienta su cerebro como si estuviera “tenso”.</a:t>
            </a:r>
          </a:p>
          <a:p>
            <a:pPr algn="r"/>
            <a:endParaRPr lang="es-ES" sz="800" b="1" dirty="0">
              <a:solidFill>
                <a:srgbClr val="874107"/>
              </a:solidFill>
              <a:latin typeface="+mn-lt"/>
            </a:endParaRPr>
          </a:p>
          <a:p>
            <a:pPr algn="r"/>
            <a:r>
              <a:rPr lang="es-ES" sz="1600" b="1" dirty="0">
                <a:solidFill>
                  <a:srgbClr val="874107"/>
                </a:solidFill>
                <a:latin typeface="+mn-lt"/>
              </a:rPr>
              <a:t>Vaya aflojando esta tensión hacia adentro </a:t>
            </a:r>
            <a:br>
              <a:rPr lang="es-ES" sz="1600" b="1" dirty="0">
                <a:solidFill>
                  <a:srgbClr val="874107"/>
                </a:solidFill>
                <a:latin typeface="+mn-lt"/>
              </a:rPr>
            </a:br>
            <a:r>
              <a:rPr lang="es-ES" sz="1600" b="1" dirty="0">
                <a:solidFill>
                  <a:srgbClr val="874107"/>
                </a:solidFill>
                <a:latin typeface="+mn-lt"/>
              </a:rPr>
              <a:t>de su cerebro y hacia abajo, como si </a:t>
            </a:r>
            <a:br>
              <a:rPr lang="es-ES" sz="1600" b="1" dirty="0">
                <a:solidFill>
                  <a:srgbClr val="874107"/>
                </a:solidFill>
                <a:latin typeface="+mn-lt"/>
              </a:rPr>
            </a:br>
            <a:r>
              <a:rPr lang="es-ES" sz="1600" b="1" dirty="0">
                <a:solidFill>
                  <a:srgbClr val="874107"/>
                </a:solidFill>
                <a:latin typeface="+mn-lt"/>
              </a:rPr>
              <a:t>fuera descendiendo la relajación.</a:t>
            </a:r>
          </a:p>
          <a:p>
            <a:pPr algn="r"/>
            <a:endParaRPr lang="es-ES" sz="800" b="1" dirty="0">
              <a:solidFill>
                <a:srgbClr val="874107"/>
              </a:solidFill>
              <a:latin typeface="+mn-lt"/>
            </a:endParaRPr>
          </a:p>
          <a:p>
            <a:pPr algn="r"/>
            <a:r>
              <a:rPr lang="es-ES" sz="1600" b="1" dirty="0">
                <a:solidFill>
                  <a:srgbClr val="874107"/>
                </a:solidFill>
                <a:latin typeface="+mn-lt"/>
              </a:rPr>
              <a:t>Vaya bajando la tensión, como si la parte </a:t>
            </a:r>
            <a:br>
              <a:rPr lang="es-ES" sz="1600" b="1" dirty="0">
                <a:solidFill>
                  <a:srgbClr val="874107"/>
                </a:solidFill>
                <a:latin typeface="+mn-lt"/>
              </a:rPr>
            </a:br>
            <a:r>
              <a:rPr lang="es-ES" sz="1600" b="1" dirty="0">
                <a:solidFill>
                  <a:srgbClr val="874107"/>
                </a:solidFill>
                <a:latin typeface="+mn-lt"/>
              </a:rPr>
              <a:t>superior de su cerebro se fuera haciendo </a:t>
            </a:r>
            <a:br>
              <a:rPr lang="es-ES" sz="1600" b="1" dirty="0">
                <a:solidFill>
                  <a:srgbClr val="874107"/>
                </a:solidFill>
                <a:latin typeface="+mn-lt"/>
              </a:rPr>
            </a:br>
            <a:r>
              <a:rPr lang="es-ES" sz="1600" b="1" dirty="0">
                <a:solidFill>
                  <a:srgbClr val="874107"/>
                </a:solidFill>
                <a:latin typeface="+mn-lt"/>
              </a:rPr>
              <a:t>cada vez mas suave, agradable.</a:t>
            </a:r>
          </a:p>
          <a:p>
            <a:pPr algn="r"/>
            <a:endParaRPr lang="es-ES" sz="800" b="1" dirty="0">
              <a:solidFill>
                <a:srgbClr val="874107"/>
              </a:solidFill>
              <a:latin typeface="+mn-lt"/>
            </a:endParaRPr>
          </a:p>
          <a:p>
            <a:pPr algn="r"/>
            <a:r>
              <a:rPr lang="es-ES" sz="1600" b="1" dirty="0">
                <a:solidFill>
                  <a:srgbClr val="874107"/>
                </a:solidFill>
                <a:latin typeface="+mn-lt"/>
              </a:rPr>
              <a:t>Vaya bajando hacia el centro de su cerebro, </a:t>
            </a:r>
            <a:br>
              <a:rPr lang="es-ES" sz="1600" b="1" dirty="0">
                <a:solidFill>
                  <a:srgbClr val="874107"/>
                </a:solidFill>
                <a:latin typeface="+mn-lt"/>
              </a:rPr>
            </a:br>
            <a:r>
              <a:rPr lang="es-ES" sz="1600" b="1" dirty="0">
                <a:solidFill>
                  <a:srgbClr val="874107"/>
                </a:solidFill>
                <a:latin typeface="+mn-lt"/>
              </a:rPr>
              <a:t>mas abajo del centro, cada vez algo</a:t>
            </a:r>
            <a:br>
              <a:rPr lang="es-ES" sz="1600" b="1" dirty="0">
                <a:solidFill>
                  <a:srgbClr val="874107"/>
                </a:solidFill>
                <a:latin typeface="+mn-lt"/>
              </a:rPr>
            </a:br>
            <a:r>
              <a:rPr lang="es-ES" sz="1600" b="1" dirty="0">
                <a:solidFill>
                  <a:srgbClr val="874107"/>
                </a:solidFill>
                <a:latin typeface="+mn-lt"/>
              </a:rPr>
              <a:t> mas algodonoso, mas suave, mas tibio.</a:t>
            </a:r>
          </a:p>
          <a:p>
            <a:pPr algn="r"/>
            <a:endParaRPr lang="es-ES" sz="1600" b="1" dirty="0">
              <a:solidFill>
                <a:schemeClr val="accent6">
                  <a:lumMod val="50000"/>
                </a:schemeClr>
              </a:solidFill>
              <a:effectLst>
                <a:outerShdw blurRad="38100" dist="38100" dir="2700000" algn="tl">
                  <a:srgbClr val="000000">
                    <a:alpha val="43137"/>
                  </a:srgbClr>
                </a:outerShdw>
              </a:effectLst>
              <a:latin typeface="+mn-lt"/>
            </a:endParaRPr>
          </a:p>
          <a:p>
            <a:pPr algn="r"/>
            <a:r>
              <a:rPr lang="es-ES" sz="1600" b="1" dirty="0">
                <a:solidFill>
                  <a:srgbClr val="FF0000"/>
                </a:solidFill>
              </a:rPr>
              <a:t>Practicar varias veces</a:t>
            </a:r>
            <a:endParaRPr lang="es-ES" sz="1600" b="1" dirty="0">
              <a:solidFill>
                <a:schemeClr val="accent6">
                  <a:lumMod val="50000"/>
                </a:schemeClr>
              </a:solidFill>
              <a:effectLst>
                <a:outerShdw blurRad="38100" dist="38100" dir="2700000" algn="tl">
                  <a:srgbClr val="000000">
                    <a:alpha val="43137"/>
                  </a:srgbClr>
                </a:outerShdw>
              </a:effectLst>
              <a:latin typeface="+mn-lt"/>
            </a:endParaRPr>
          </a:p>
          <a:p>
            <a:pPr algn="ctr"/>
            <a:endParaRPr lang="es-ES" sz="600" b="1" dirty="0">
              <a:solidFill>
                <a:schemeClr val="accent6">
                  <a:lumMod val="50000"/>
                </a:schemeClr>
              </a:solidFill>
              <a:effectLst>
                <a:outerShdw blurRad="38100" dist="38100" dir="2700000" algn="tl">
                  <a:srgbClr val="000000">
                    <a:alpha val="43137"/>
                  </a:srgbClr>
                </a:outerShdw>
              </a:effectLst>
              <a:latin typeface="+mn-lt"/>
            </a:endParaRPr>
          </a:p>
          <a:p>
            <a:pPr algn="ctr"/>
            <a:endParaRPr lang="es-ES" sz="2000" b="1" dirty="0">
              <a:solidFill>
                <a:schemeClr val="accent6">
                  <a:lumMod val="50000"/>
                </a:schemeClr>
              </a:solidFill>
              <a:effectLst>
                <a:outerShdw blurRad="38100" dist="38100" dir="2700000" algn="tl">
                  <a:srgbClr val="000000">
                    <a:alpha val="43137"/>
                  </a:srgbClr>
                </a:outerShdw>
              </a:effectLst>
              <a:latin typeface="+mn-lt"/>
            </a:endParaRPr>
          </a:p>
        </p:txBody>
      </p:sp>
      <p:pic>
        <p:nvPicPr>
          <p:cNvPr id="5" name="Image 4" descr="Une image contenant objet&#10;&#10;Description générée automatiquement">
            <a:extLst>
              <a:ext uri="{FF2B5EF4-FFF2-40B4-BE49-F238E27FC236}">
                <a16:creationId xmlns:a16="http://schemas.microsoft.com/office/drawing/2014/main" id="{3FAC9A02-D52D-4880-BD5A-0D52B36ABE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2022668"/>
            <a:ext cx="3960440" cy="2736304"/>
          </a:xfrm>
          <a:prstGeom prst="rect">
            <a:avLst/>
          </a:prstGeom>
        </p:spPr>
      </p:pic>
      <p:pic>
        <p:nvPicPr>
          <p:cNvPr id="10" name="Graphique 9" descr="Partager">
            <a:extLst>
              <a:ext uri="{FF2B5EF4-FFF2-40B4-BE49-F238E27FC236}">
                <a16:creationId xmlns:a16="http://schemas.microsoft.com/office/drawing/2014/main" id="{B8CE2E00-C407-4574-A151-64F57B8420E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19972" y="6569968"/>
            <a:ext cx="288032" cy="288032"/>
          </a:xfrm>
          <a:prstGeom prst="rect">
            <a:avLst/>
          </a:prstGeom>
        </p:spPr>
      </p:pic>
      <p:sp>
        <p:nvSpPr>
          <p:cNvPr id="13" name="ZoneTexte 12">
            <a:extLst>
              <a:ext uri="{FF2B5EF4-FFF2-40B4-BE49-F238E27FC236}">
                <a16:creationId xmlns:a16="http://schemas.microsoft.com/office/drawing/2014/main" id="{9951D2C7-FE2C-4704-9FA0-5374A8B3B61C}"/>
              </a:ext>
            </a:extLst>
          </p:cNvPr>
          <p:cNvSpPr txBox="1"/>
          <p:nvPr/>
        </p:nvSpPr>
        <p:spPr>
          <a:xfrm>
            <a:off x="3983441" y="828175"/>
            <a:ext cx="1239280" cy="461665"/>
          </a:xfrm>
          <a:prstGeom prst="rect">
            <a:avLst/>
          </a:prstGeom>
          <a:noFill/>
        </p:spPr>
        <p:txBody>
          <a:bodyPr wrap="square" rtlCol="0">
            <a:spAutoFit/>
          </a:bodyPr>
          <a:lstStyle/>
          <a:p>
            <a:pPr algn="ctr"/>
            <a:r>
              <a:rPr lang="es-ES" sz="1200" b="1" dirty="0">
                <a:solidFill>
                  <a:srgbClr val="FF0000"/>
                </a:solidFill>
              </a:rPr>
              <a:t>Autoliberación</a:t>
            </a:r>
            <a:br>
              <a:rPr lang="es-ES" sz="1200" b="1" dirty="0">
                <a:solidFill>
                  <a:srgbClr val="FF0000"/>
                </a:solidFill>
              </a:rPr>
            </a:br>
            <a:r>
              <a:rPr lang="es-ES" sz="1200" dirty="0"/>
              <a:t> </a:t>
            </a:r>
            <a:r>
              <a:rPr lang="es-ES" sz="1200" dirty="0">
                <a:solidFill>
                  <a:srgbClr val="FF0000"/>
                </a:solidFill>
              </a:rPr>
              <a:t>Luis Ammann</a:t>
            </a:r>
          </a:p>
        </p:txBody>
      </p:sp>
      <p:sp>
        <p:nvSpPr>
          <p:cNvPr id="15" name="ZoneTexte 14">
            <a:extLst>
              <a:ext uri="{FF2B5EF4-FFF2-40B4-BE49-F238E27FC236}">
                <a16:creationId xmlns:a16="http://schemas.microsoft.com/office/drawing/2014/main" id="{D5FB65E6-7A85-47DE-9BFD-507491334B24}"/>
              </a:ext>
            </a:extLst>
          </p:cNvPr>
          <p:cNvSpPr txBox="1"/>
          <p:nvPr/>
        </p:nvSpPr>
        <p:spPr>
          <a:xfrm>
            <a:off x="2851588" y="375156"/>
            <a:ext cx="3502985" cy="432628"/>
          </a:xfrm>
          <a:prstGeom prst="rect">
            <a:avLst/>
          </a:prstGeom>
          <a:solidFill>
            <a:srgbClr val="00B0F0"/>
          </a:solidFill>
        </p:spPr>
        <p:txBody>
          <a:bodyPr wrap="square" rtlCol="0">
            <a:spAutoFit/>
          </a:bodyPr>
          <a:lstStyle/>
          <a:p>
            <a:endParaRPr lang="es-ES" dirty="0"/>
          </a:p>
        </p:txBody>
      </p:sp>
      <p:sp>
        <p:nvSpPr>
          <p:cNvPr id="16" name="ZoneTexte 15">
            <a:extLst>
              <a:ext uri="{FF2B5EF4-FFF2-40B4-BE49-F238E27FC236}">
                <a16:creationId xmlns:a16="http://schemas.microsoft.com/office/drawing/2014/main" id="{31AE7434-BAF6-45B5-A638-02DDB9FA05D3}"/>
              </a:ext>
            </a:extLst>
          </p:cNvPr>
          <p:cNvSpPr txBox="1"/>
          <p:nvPr/>
        </p:nvSpPr>
        <p:spPr>
          <a:xfrm>
            <a:off x="2973169" y="392963"/>
            <a:ext cx="3197661" cy="400110"/>
          </a:xfrm>
          <a:prstGeom prst="rect">
            <a:avLst/>
          </a:prstGeom>
          <a:noFill/>
        </p:spPr>
        <p:txBody>
          <a:bodyPr wrap="square" rtlCol="0">
            <a:spAutoFit/>
          </a:bodyPr>
          <a:lstStyle/>
          <a:p>
            <a:pPr algn="ctr"/>
            <a:r>
              <a:rPr lang="es-ES" sz="2000" dirty="0">
                <a:solidFill>
                  <a:schemeClr val="bg1"/>
                </a:solidFill>
                <a:effectLst>
                  <a:outerShdw blurRad="38100" dist="38100" dir="2700000" algn="tl">
                    <a:srgbClr val="000000">
                      <a:alpha val="43137"/>
                    </a:srgbClr>
                  </a:outerShdw>
                </a:effectLst>
                <a:latin typeface="Arial Black" panose="020B0A04020102020204" pitchFamily="34" charset="0"/>
              </a:rPr>
              <a:t>Relajación mental</a:t>
            </a:r>
          </a:p>
        </p:txBody>
      </p:sp>
      <p:pic>
        <p:nvPicPr>
          <p:cNvPr id="17" name="Image 16" descr="Une image contenant clipart, assiette, arts de la table, vaisselle&#10;&#10;Description générée automatiquement">
            <a:extLst>
              <a:ext uri="{FF2B5EF4-FFF2-40B4-BE49-F238E27FC236}">
                <a16:creationId xmlns:a16="http://schemas.microsoft.com/office/drawing/2014/main" id="{024978D2-1EC3-43C8-9750-4B14FC4CDBD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76" y="-3291"/>
            <a:ext cx="1620274" cy="335947"/>
          </a:xfrm>
          <a:prstGeom prst="rect">
            <a:avLst/>
          </a:prstGeom>
        </p:spPr>
      </p:pic>
      <p:pic>
        <p:nvPicPr>
          <p:cNvPr id="18" name="Image 17" descr="Une image contenant texte, clipart&#10;&#10;Description générée automatiquement">
            <a:extLst>
              <a:ext uri="{FF2B5EF4-FFF2-40B4-BE49-F238E27FC236}">
                <a16:creationId xmlns:a16="http://schemas.microsoft.com/office/drawing/2014/main" id="{6E91BB90-AF35-4025-AF84-62B8115222B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58077" y="21925"/>
            <a:ext cx="430644" cy="285514"/>
          </a:xfrm>
          <a:prstGeom prst="rect">
            <a:avLst/>
          </a:prstGeom>
        </p:spPr>
      </p:pic>
    </p:spTree>
    <p:extLst>
      <p:ext uri="{BB962C8B-B14F-4D97-AF65-F5344CB8AC3E}">
        <p14:creationId xmlns:p14="http://schemas.microsoft.com/office/powerpoint/2010/main" val="176536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1499"/>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2499"/>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3499"/>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a:extLst>
              <a:ext uri="{FF2B5EF4-FFF2-40B4-BE49-F238E27FC236}">
                <a16:creationId xmlns:a16="http://schemas.microsoft.com/office/drawing/2014/main" id="{B7B1D8BE-6615-44F7-8146-87BA23C28C44}"/>
              </a:ext>
            </a:extLst>
          </p:cNvPr>
          <p:cNvSpPr txBox="1"/>
          <p:nvPr>
            <p:custDataLst>
              <p:tags r:id="rId1"/>
            </p:custDataLst>
          </p:nvPr>
        </p:nvSpPr>
        <p:spPr>
          <a:xfrm>
            <a:off x="321475" y="1323266"/>
            <a:ext cx="4259759" cy="5232202"/>
          </a:xfrm>
          <a:prstGeom prst="rect">
            <a:avLst/>
          </a:prstGeom>
          <a:noFill/>
        </p:spPr>
        <p:txBody>
          <a:bodyPr wrap="square" rtlCol="0">
            <a:spAutoFit/>
          </a:bodyPr>
          <a:lstStyle/>
          <a:p>
            <a:pPr algn="r"/>
            <a:r>
              <a:rPr lang="es-ES" sz="1600" b="1" dirty="0">
                <a:solidFill>
                  <a:srgbClr val="874107"/>
                </a:solidFill>
                <a:latin typeface="+mn-lt"/>
              </a:rPr>
              <a:t>Imagina una esfera transparente que, </a:t>
            </a:r>
            <a:br>
              <a:rPr lang="es-ES" sz="1600" b="1" dirty="0">
                <a:solidFill>
                  <a:srgbClr val="874107"/>
                </a:solidFill>
                <a:latin typeface="+mn-lt"/>
              </a:rPr>
            </a:br>
            <a:r>
              <a:rPr lang="es-ES" sz="1600" b="1" dirty="0">
                <a:solidFill>
                  <a:srgbClr val="874107"/>
                </a:solidFill>
                <a:latin typeface="+mn-lt"/>
              </a:rPr>
              <a:t>bajando desde lo alto, va entrando por </a:t>
            </a:r>
            <a:br>
              <a:rPr lang="es-ES" sz="1600" b="1" dirty="0">
                <a:solidFill>
                  <a:srgbClr val="874107"/>
                </a:solidFill>
                <a:latin typeface="+mn-lt"/>
              </a:rPr>
            </a:br>
            <a:r>
              <a:rPr lang="es-ES" sz="1600" b="1" dirty="0">
                <a:solidFill>
                  <a:srgbClr val="874107"/>
                </a:solidFill>
                <a:latin typeface="+mn-lt"/>
              </a:rPr>
              <a:t>la cabeza y termina alojándose en el </a:t>
            </a:r>
            <a:br>
              <a:rPr lang="es-ES" sz="1600" b="1" dirty="0">
                <a:solidFill>
                  <a:srgbClr val="874107"/>
                </a:solidFill>
                <a:latin typeface="+mn-lt"/>
              </a:rPr>
            </a:br>
            <a:r>
              <a:rPr lang="es-ES" sz="1600" b="1" dirty="0">
                <a:solidFill>
                  <a:srgbClr val="874107"/>
                </a:solidFill>
                <a:latin typeface="+mn-lt"/>
              </a:rPr>
              <a:t>centro del pecho, a nivel del corazón. </a:t>
            </a:r>
          </a:p>
          <a:p>
            <a:pPr algn="r"/>
            <a:endParaRPr lang="es-ES" sz="600" b="1" dirty="0">
              <a:solidFill>
                <a:srgbClr val="874107"/>
              </a:solidFill>
              <a:latin typeface="+mn-lt"/>
            </a:endParaRPr>
          </a:p>
          <a:p>
            <a:pPr algn="r"/>
            <a:r>
              <a:rPr lang="es-ES" sz="1600" b="1" dirty="0">
                <a:solidFill>
                  <a:srgbClr val="874107"/>
                </a:solidFill>
                <a:latin typeface="+mn-lt"/>
              </a:rPr>
              <a:t>Una vez alojada allí, se la va expandiendo lentamente, como si creciera cada vez mas, </a:t>
            </a:r>
            <a:br>
              <a:rPr lang="es-ES" sz="1600" b="1" dirty="0">
                <a:solidFill>
                  <a:srgbClr val="874107"/>
                </a:solidFill>
                <a:latin typeface="+mn-lt"/>
              </a:rPr>
            </a:br>
            <a:r>
              <a:rPr lang="es-ES" sz="1600" b="1" dirty="0">
                <a:solidFill>
                  <a:srgbClr val="874107"/>
                </a:solidFill>
                <a:latin typeface="+mn-lt"/>
              </a:rPr>
              <a:t>hasta los limites de todo el cuerpo.</a:t>
            </a:r>
          </a:p>
          <a:p>
            <a:pPr algn="r"/>
            <a:endParaRPr lang="es-ES" sz="600" b="1" dirty="0">
              <a:solidFill>
                <a:srgbClr val="874107"/>
              </a:solidFill>
              <a:latin typeface="+mn-lt"/>
            </a:endParaRPr>
          </a:p>
          <a:p>
            <a:pPr algn="r"/>
            <a:r>
              <a:rPr lang="es-ES" sz="1600" b="1" dirty="0">
                <a:solidFill>
                  <a:srgbClr val="874107"/>
                </a:solidFill>
                <a:latin typeface="+mn-lt"/>
              </a:rPr>
              <a:t>Cuando la sensación, que comenzó en el centro del pecho se ha extendido por todo el cuerpo hasta sus limites, experimenta la paz interna que opera por si sola, hasta lograr una </a:t>
            </a:r>
            <a:br>
              <a:rPr lang="es-ES" sz="1600" b="1" dirty="0">
                <a:solidFill>
                  <a:srgbClr val="874107"/>
                </a:solidFill>
                <a:latin typeface="+mn-lt"/>
              </a:rPr>
            </a:br>
            <a:r>
              <a:rPr lang="es-ES" sz="1600" b="1" dirty="0">
                <a:solidFill>
                  <a:srgbClr val="874107"/>
                </a:solidFill>
                <a:latin typeface="+mn-lt"/>
              </a:rPr>
              <a:t>suerte de luminosidad interna.</a:t>
            </a:r>
          </a:p>
          <a:p>
            <a:pPr algn="r"/>
            <a:endParaRPr lang="es-ES" sz="600" b="1" dirty="0">
              <a:solidFill>
                <a:srgbClr val="874107"/>
              </a:solidFill>
              <a:latin typeface="+mn-lt"/>
            </a:endParaRPr>
          </a:p>
          <a:p>
            <a:pPr algn="r"/>
            <a:r>
              <a:rPr lang="es-ES" sz="1600" b="1" dirty="0">
                <a:solidFill>
                  <a:srgbClr val="874107"/>
                </a:solidFill>
                <a:latin typeface="+mn-lt"/>
              </a:rPr>
              <a:t>Puede permanecer en ese estado </a:t>
            </a:r>
            <a:br>
              <a:rPr lang="es-ES" sz="1600" b="1" dirty="0">
                <a:solidFill>
                  <a:srgbClr val="874107"/>
                </a:solidFill>
                <a:latin typeface="+mn-lt"/>
              </a:rPr>
            </a:br>
            <a:r>
              <a:rPr lang="es-ES" sz="1600" b="1" dirty="0">
                <a:solidFill>
                  <a:srgbClr val="874107"/>
                </a:solidFill>
                <a:latin typeface="+mn-lt"/>
              </a:rPr>
              <a:t>unos pocos minutos.</a:t>
            </a:r>
          </a:p>
          <a:p>
            <a:pPr algn="r"/>
            <a:endParaRPr lang="es-ES" sz="600" b="1" dirty="0">
              <a:solidFill>
                <a:srgbClr val="874107"/>
              </a:solidFill>
              <a:latin typeface="+mn-lt"/>
            </a:endParaRPr>
          </a:p>
          <a:p>
            <a:pPr algn="r"/>
            <a:r>
              <a:rPr lang="es-ES" sz="1600" b="1" dirty="0">
                <a:solidFill>
                  <a:srgbClr val="874107"/>
                </a:solidFill>
                <a:latin typeface="+mn-lt"/>
              </a:rPr>
              <a:t>Luego, haga retroceder lentamente la sensación y la imagen hasta el pecho, cerca del corazón.</a:t>
            </a:r>
          </a:p>
          <a:p>
            <a:pPr algn="r"/>
            <a:endParaRPr lang="es-ES" sz="600" b="1" dirty="0">
              <a:solidFill>
                <a:srgbClr val="874107"/>
              </a:solidFill>
              <a:latin typeface="+mn-lt"/>
            </a:endParaRPr>
          </a:p>
          <a:p>
            <a:pPr algn="r"/>
            <a:r>
              <a:rPr lang="es-ES" sz="1600" b="1" dirty="0">
                <a:solidFill>
                  <a:srgbClr val="874107"/>
                </a:solidFill>
              </a:rPr>
              <a:t>Desde allí, llévela nuevamente hasta su cabeza, para ir haciendo </a:t>
            </a:r>
            <a:r>
              <a:rPr lang="es-ES" sz="1600" b="1" dirty="0">
                <a:solidFill>
                  <a:srgbClr val="874107"/>
                </a:solidFill>
                <a:latin typeface="+mn-lt"/>
              </a:rPr>
              <a:t>desaparecer</a:t>
            </a:r>
            <a:r>
              <a:rPr lang="es-ES" sz="1600" b="1" dirty="0">
                <a:solidFill>
                  <a:srgbClr val="874107"/>
                </a:solidFill>
              </a:rPr>
              <a:t> </a:t>
            </a:r>
            <a:r>
              <a:rPr lang="es-ES" sz="1600" b="1" dirty="0">
                <a:solidFill>
                  <a:srgbClr val="874107"/>
                </a:solidFill>
                <a:latin typeface="+mn-lt"/>
              </a:rPr>
              <a:t>la</a:t>
            </a:r>
            <a:r>
              <a:rPr lang="es-ES" sz="1600" b="1" dirty="0">
                <a:solidFill>
                  <a:srgbClr val="874107"/>
                </a:solidFill>
              </a:rPr>
              <a:t> </a:t>
            </a:r>
            <a:r>
              <a:rPr lang="es-ES" sz="1600" b="1" dirty="0">
                <a:solidFill>
                  <a:srgbClr val="874107"/>
                </a:solidFill>
                <a:latin typeface="+mn-lt"/>
              </a:rPr>
              <a:t>esfera</a:t>
            </a:r>
            <a:r>
              <a:rPr lang="es-ES" sz="1600" b="1" dirty="0">
                <a:solidFill>
                  <a:srgbClr val="874107"/>
                </a:solidFill>
              </a:rPr>
              <a:t> que utilizo desde el principio del ejercicio.</a:t>
            </a:r>
          </a:p>
        </p:txBody>
      </p:sp>
      <p:pic>
        <p:nvPicPr>
          <p:cNvPr id="11" name="Image 10">
            <a:extLst>
              <a:ext uri="{FF2B5EF4-FFF2-40B4-BE49-F238E27FC236}">
                <a16:creationId xmlns:a16="http://schemas.microsoft.com/office/drawing/2014/main" id="{30921AE0-AF0F-4068-92DC-B263B592CD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1413" y="1607746"/>
            <a:ext cx="4111112" cy="4663241"/>
          </a:xfrm>
          <a:prstGeom prst="rect">
            <a:avLst/>
          </a:prstGeom>
        </p:spPr>
      </p:pic>
      <p:sp>
        <p:nvSpPr>
          <p:cNvPr id="9" name="ZoneTexte 8">
            <a:extLst>
              <a:ext uri="{FF2B5EF4-FFF2-40B4-BE49-F238E27FC236}">
                <a16:creationId xmlns:a16="http://schemas.microsoft.com/office/drawing/2014/main" id="{B39F7B93-3984-4C40-A8FA-9B1284C62FD3}"/>
              </a:ext>
            </a:extLst>
          </p:cNvPr>
          <p:cNvSpPr txBox="1"/>
          <p:nvPr/>
        </p:nvSpPr>
        <p:spPr>
          <a:xfrm>
            <a:off x="3983441" y="828175"/>
            <a:ext cx="1239280" cy="461665"/>
          </a:xfrm>
          <a:prstGeom prst="rect">
            <a:avLst/>
          </a:prstGeom>
          <a:noFill/>
        </p:spPr>
        <p:txBody>
          <a:bodyPr wrap="square" rtlCol="0">
            <a:spAutoFit/>
          </a:bodyPr>
          <a:lstStyle/>
          <a:p>
            <a:pPr algn="ctr"/>
            <a:r>
              <a:rPr lang="es-ES" sz="1200" b="1" dirty="0">
                <a:solidFill>
                  <a:srgbClr val="FF0000"/>
                </a:solidFill>
              </a:rPr>
              <a:t>Autoliberación</a:t>
            </a:r>
            <a:br>
              <a:rPr lang="es-ES" sz="1200" b="1" dirty="0">
                <a:solidFill>
                  <a:srgbClr val="FF0000"/>
                </a:solidFill>
              </a:rPr>
            </a:br>
            <a:r>
              <a:rPr lang="es-ES" sz="1200" dirty="0"/>
              <a:t> </a:t>
            </a:r>
            <a:r>
              <a:rPr lang="es-ES" sz="1200" dirty="0">
                <a:solidFill>
                  <a:srgbClr val="FF0000"/>
                </a:solidFill>
              </a:rPr>
              <a:t>Luis Ammann</a:t>
            </a:r>
          </a:p>
        </p:txBody>
      </p:sp>
      <p:sp>
        <p:nvSpPr>
          <p:cNvPr id="12" name="ZoneTexte 11">
            <a:extLst>
              <a:ext uri="{FF2B5EF4-FFF2-40B4-BE49-F238E27FC236}">
                <a16:creationId xmlns:a16="http://schemas.microsoft.com/office/drawing/2014/main" id="{3B46D6B6-248F-4E2A-ADF5-616826E340D1}"/>
              </a:ext>
            </a:extLst>
          </p:cNvPr>
          <p:cNvSpPr txBox="1"/>
          <p:nvPr/>
        </p:nvSpPr>
        <p:spPr>
          <a:xfrm>
            <a:off x="2851588" y="375156"/>
            <a:ext cx="3502985" cy="432628"/>
          </a:xfrm>
          <a:prstGeom prst="rect">
            <a:avLst/>
          </a:prstGeom>
          <a:solidFill>
            <a:srgbClr val="00B0F0"/>
          </a:solidFill>
        </p:spPr>
        <p:txBody>
          <a:bodyPr wrap="square" rtlCol="0">
            <a:spAutoFit/>
          </a:bodyPr>
          <a:lstStyle/>
          <a:p>
            <a:endParaRPr lang="es-ES" dirty="0"/>
          </a:p>
        </p:txBody>
      </p:sp>
      <p:sp>
        <p:nvSpPr>
          <p:cNvPr id="15" name="ZoneTexte 14">
            <a:extLst>
              <a:ext uri="{FF2B5EF4-FFF2-40B4-BE49-F238E27FC236}">
                <a16:creationId xmlns:a16="http://schemas.microsoft.com/office/drawing/2014/main" id="{4D0CB8EC-2788-4994-8656-927302C1933C}"/>
              </a:ext>
            </a:extLst>
          </p:cNvPr>
          <p:cNvSpPr txBox="1"/>
          <p:nvPr/>
        </p:nvSpPr>
        <p:spPr>
          <a:xfrm>
            <a:off x="2973169" y="392963"/>
            <a:ext cx="3197661" cy="400110"/>
          </a:xfrm>
          <a:prstGeom prst="rect">
            <a:avLst/>
          </a:prstGeom>
          <a:noFill/>
        </p:spPr>
        <p:txBody>
          <a:bodyPr wrap="square" rtlCol="0">
            <a:spAutoFit/>
          </a:bodyPr>
          <a:lstStyle/>
          <a:p>
            <a:pPr algn="ctr"/>
            <a:r>
              <a:rPr lang="es-ES" sz="2000" dirty="0">
                <a:solidFill>
                  <a:srgbClr val="FFFF00"/>
                </a:solidFill>
                <a:effectLst>
                  <a:outerShdw blurRad="38100" dist="38100" dir="2700000" algn="tl">
                    <a:srgbClr val="000000">
                      <a:alpha val="43137"/>
                    </a:srgbClr>
                  </a:outerShdw>
                </a:effectLst>
                <a:latin typeface="Arial Black" panose="020B0A04020102020204" pitchFamily="34" charset="0"/>
              </a:rPr>
              <a:t>Experiencia de paz</a:t>
            </a:r>
          </a:p>
        </p:txBody>
      </p:sp>
      <p:pic>
        <p:nvPicPr>
          <p:cNvPr id="16" name="Image 15" descr="Une image contenant clipart, assiette, arts de la table, vaisselle&#10;&#10;Description générée automatiquement">
            <a:extLst>
              <a:ext uri="{FF2B5EF4-FFF2-40B4-BE49-F238E27FC236}">
                <a16:creationId xmlns:a16="http://schemas.microsoft.com/office/drawing/2014/main" id="{7C021815-85AA-493C-B417-485F121A41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76" y="-3291"/>
            <a:ext cx="1620274" cy="335947"/>
          </a:xfrm>
          <a:prstGeom prst="rect">
            <a:avLst/>
          </a:prstGeom>
        </p:spPr>
      </p:pic>
      <p:pic>
        <p:nvPicPr>
          <p:cNvPr id="17" name="Image 16" descr="Une image contenant texte, clipart&#10;&#10;Description générée automatiquement">
            <a:extLst>
              <a:ext uri="{FF2B5EF4-FFF2-40B4-BE49-F238E27FC236}">
                <a16:creationId xmlns:a16="http://schemas.microsoft.com/office/drawing/2014/main" id="{02DC42CD-9E5A-442B-9A18-C997894C9DA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58077" y="21925"/>
            <a:ext cx="430644" cy="285514"/>
          </a:xfrm>
          <a:prstGeom prst="rect">
            <a:avLst/>
          </a:prstGeom>
        </p:spPr>
      </p:pic>
    </p:spTree>
    <p:extLst>
      <p:ext uri="{BB962C8B-B14F-4D97-AF65-F5344CB8AC3E}">
        <p14:creationId xmlns:p14="http://schemas.microsoft.com/office/powerpoint/2010/main" val="76084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1499"/>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2499"/>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5"/>
</p:tagLst>
</file>

<file path=ppt/tags/tag3.xml><?xml version="1.0" encoding="utf-8"?>
<p:tagLst xmlns:a="http://schemas.openxmlformats.org/drawingml/2006/main" xmlns:r="http://schemas.openxmlformats.org/officeDocument/2006/relationships" xmlns:p="http://schemas.openxmlformats.org/presentationml/2006/main">
  <p:tag name="NUM" val="5"/>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PP Charla Espacio Ailanto - avril 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12423</TotalTime>
  <Words>562</Words>
  <Application>Microsoft Office PowerPoint</Application>
  <PresentationFormat>Affichage à l'écran (4:3)</PresentationFormat>
  <Paragraphs>80</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Arial Black</vt:lpstr>
      <vt:lpstr>Calibri</vt:lpstr>
      <vt:lpstr>Trebuchet MS</vt:lpstr>
      <vt:lpstr>PP Charla Espacio Ailanto - avril 2016</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phmoal</dc:creator>
  <cp:lastModifiedBy>MOAL PHILIPPE</cp:lastModifiedBy>
  <cp:revision>458</cp:revision>
  <dcterms:created xsi:type="dcterms:W3CDTF">2016-05-04T21:13:47Z</dcterms:created>
  <dcterms:modified xsi:type="dcterms:W3CDTF">2021-03-27T19:21:37Z</dcterms:modified>
</cp:coreProperties>
</file>