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63" r:id="rId2"/>
    <p:sldId id="469" r:id="rId3"/>
    <p:sldId id="468" r:id="rId4"/>
    <p:sldId id="467" r:id="rId5"/>
    <p:sldId id="474" r:id="rId6"/>
    <p:sldId id="475" r:id="rId7"/>
    <p:sldId id="476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3F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D4257D-F2DA-B3BE-96D6-E6BAFAD15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8B610B-5F2C-AD50-86B7-5C6704EC9F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s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6AD281-6C7E-71A2-A045-901E0070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F98197-ADF9-7810-1F45-B125140FB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6C79AB-6BF0-D6ED-4506-01D79CEC3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624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727EF6-AFD1-FB8E-1FD5-8F16DD6DC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B28B9A9-6AA0-9B8E-9ECB-ED401CE3F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9DAB7B-0B72-B90E-A0DB-09D800A04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C7EE79-2394-965E-080D-4DA4815AA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C45AE4-ACCB-89D5-BFEF-932245514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6025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D3A5CB9-0625-9652-85A9-6A8BB623BB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82455B-23AB-7407-5813-F05FEB1A0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D88690-3A73-BD42-2F5F-FD96D412D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510AC0-029E-CB9F-0206-DD5FF9216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36EBA7-48AC-B661-4A50-B7A20021D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688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B5A0CF-5009-C9F8-4252-2D6FC43F2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7C3AF6-F71C-BB54-740B-9B0C5554A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FC0D10-DA8A-AF54-28F8-44F0230A5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4C54E4-6DDD-B4C8-D136-AA46169A7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27AD7B-E545-429A-6491-A8645B9C9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3156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079DAA-9C80-2259-D663-E587E4194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71298E-D542-7270-5DA6-E6578D0B2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A63FED-940C-F02E-EEC2-538279B67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5B9FE8-2C6C-3BC7-7ADC-D0E956B54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DA40DB-C66D-19D5-51D9-8B011E4E0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805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3907D7-396B-DA7E-DE77-0B2FF5F15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6CAC65-6191-66E5-D17F-8EBE0EFCD0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4174A42-F8FF-5115-1B59-A8FCC7EF1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B1CB2E2-835E-6ED1-75E3-51023D22C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73DC46-71B9-CA94-A890-0D6D72343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F3523A-B26B-391F-CC28-F71B7DC3C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6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4F02FB-B8E6-8D26-9360-DC435CE79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C7F5B0-E989-8B57-E3C3-AAB3F064B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7FFB8A-71B4-5933-5876-E0A1086DF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EFE257-A553-54C8-25AA-7B565836B9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5257353-88E9-0FDC-1D2F-A18F23952E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375E24D-2207-B1BE-CBF9-E131DDF6D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FAF88F0-11CD-57E5-E560-04C6A1F14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6C5BF9-23D0-29F1-1B26-7804015A1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2191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5CE20E-D086-DDE7-FFF4-D9008A88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870BD7C-F093-5DD2-E856-00A33665D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E4FDCF-D786-0C3D-796B-7EAE1BC9D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E7971E1-5D95-6B5B-8833-7C08EA8F1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5274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0B745E9-C2F3-9F96-A6F6-D46791AFD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9453857-38BB-D91C-9DF6-2A59473AC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9915536-7A2C-C5CD-982D-00518A06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8774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17D4E1-293C-12B9-DE4C-A5B35DFD4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3044EB-9D7D-01F5-16ED-86BBA0066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3189D50-25E7-2447-4344-EF33BAA56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2CC3311-A7B2-69EE-40E3-DA9934346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60C1E3-3122-F16F-C154-90D5737B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7AC0A3-BF14-AFF6-3B33-1A81F7286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0477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334992-09F6-A41C-6F1C-12D1EDF66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F30EB84-2868-2A55-497C-10AB52CE52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BB023D4-F63E-5706-5528-3AE3FFB00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DDF581-5916-42F0-891F-3C79D2B79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EFB507-F3AF-FCE0-0149-2A7CBF451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D0A089-6CC4-BC70-49D8-90EEEF1B8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5102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7556618-0A2C-A5E1-AE17-796842C7D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s-E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7B72D7-4C79-FC61-E4E8-053FB1E8A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s-E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3A0FC9-B2FA-74F0-848D-5C2E78FCBD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1A5BB-9DE1-4815-85EB-1DDA408C0AF4}" type="datetimeFigureOut">
              <a:rPr lang="es-ES" smtClean="0"/>
              <a:t>08/03/2026</a:t>
            </a:fld>
            <a:endParaRPr lang="es-E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24D6C5-CE0A-CD80-2D78-520742351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5B704A-BAD0-F9C7-0DEA-04B7132DF7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BB3A8-9A12-4F7C-BD74-02492D63E63F}" type="slidenum">
              <a:rPr lang="es-ES" smtClean="0"/>
              <a:t>‹N°›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0717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13" Type="http://schemas.openxmlformats.org/officeDocument/2006/relationships/tags" Target="../tags/tag32.xml"/><Relationship Id="rId18" Type="http://schemas.openxmlformats.org/officeDocument/2006/relationships/tags" Target="../tags/tag3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12" Type="http://schemas.openxmlformats.org/officeDocument/2006/relationships/tags" Target="../tags/tag31.xml"/><Relationship Id="rId17" Type="http://schemas.openxmlformats.org/officeDocument/2006/relationships/tags" Target="../tags/tag36.xml"/><Relationship Id="rId2" Type="http://schemas.openxmlformats.org/officeDocument/2006/relationships/tags" Target="../tags/tag21.xml"/><Relationship Id="rId16" Type="http://schemas.openxmlformats.org/officeDocument/2006/relationships/tags" Target="../tags/tag35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11" Type="http://schemas.openxmlformats.org/officeDocument/2006/relationships/tags" Target="../tags/tag30.xml"/><Relationship Id="rId5" Type="http://schemas.openxmlformats.org/officeDocument/2006/relationships/tags" Target="../tags/tag24.xml"/><Relationship Id="rId15" Type="http://schemas.openxmlformats.org/officeDocument/2006/relationships/tags" Target="../tags/tag34.xml"/><Relationship Id="rId10" Type="http://schemas.openxmlformats.org/officeDocument/2006/relationships/tags" Target="../tags/tag29.xml"/><Relationship Id="rId19" Type="http://schemas.openxmlformats.org/officeDocument/2006/relationships/tags" Target="../tags/tag38.xml"/><Relationship Id="rId4" Type="http://schemas.openxmlformats.org/officeDocument/2006/relationships/tags" Target="../tags/tag23.xml"/><Relationship Id="rId9" Type="http://schemas.openxmlformats.org/officeDocument/2006/relationships/tags" Target="../tags/tag28.xml"/><Relationship Id="rId14" Type="http://schemas.openxmlformats.org/officeDocument/2006/relationships/tags" Target="../tags/tag3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13" Type="http://schemas.openxmlformats.org/officeDocument/2006/relationships/tags" Target="../tags/tag51.xml"/><Relationship Id="rId18" Type="http://schemas.openxmlformats.org/officeDocument/2006/relationships/tags" Target="../tags/tag56.xml"/><Relationship Id="rId3" Type="http://schemas.openxmlformats.org/officeDocument/2006/relationships/tags" Target="../tags/tag41.xml"/><Relationship Id="rId7" Type="http://schemas.openxmlformats.org/officeDocument/2006/relationships/tags" Target="../tags/tag45.xml"/><Relationship Id="rId12" Type="http://schemas.openxmlformats.org/officeDocument/2006/relationships/tags" Target="../tags/tag50.xml"/><Relationship Id="rId17" Type="http://schemas.openxmlformats.org/officeDocument/2006/relationships/tags" Target="../tags/tag55.xml"/><Relationship Id="rId2" Type="http://schemas.openxmlformats.org/officeDocument/2006/relationships/tags" Target="../tags/tag40.xml"/><Relationship Id="rId16" Type="http://schemas.openxmlformats.org/officeDocument/2006/relationships/tags" Target="../tags/tag54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11" Type="http://schemas.openxmlformats.org/officeDocument/2006/relationships/tags" Target="../tags/tag49.xml"/><Relationship Id="rId5" Type="http://schemas.openxmlformats.org/officeDocument/2006/relationships/tags" Target="../tags/tag43.xml"/><Relationship Id="rId15" Type="http://schemas.openxmlformats.org/officeDocument/2006/relationships/tags" Target="../tags/tag53.xml"/><Relationship Id="rId10" Type="http://schemas.openxmlformats.org/officeDocument/2006/relationships/tags" Target="../tags/tag48.xml"/><Relationship Id="rId19" Type="http://schemas.openxmlformats.org/officeDocument/2006/relationships/tags" Target="../tags/tag57.xml"/><Relationship Id="rId4" Type="http://schemas.openxmlformats.org/officeDocument/2006/relationships/tags" Target="../tags/tag42.xml"/><Relationship Id="rId9" Type="http://schemas.openxmlformats.org/officeDocument/2006/relationships/tags" Target="../tags/tag47.xml"/><Relationship Id="rId14" Type="http://schemas.openxmlformats.org/officeDocument/2006/relationships/tags" Target="../tags/tag5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65.xml"/><Relationship Id="rId13" Type="http://schemas.openxmlformats.org/officeDocument/2006/relationships/tags" Target="../tags/tag70.xml"/><Relationship Id="rId3" Type="http://schemas.openxmlformats.org/officeDocument/2006/relationships/tags" Target="../tags/tag60.xml"/><Relationship Id="rId7" Type="http://schemas.openxmlformats.org/officeDocument/2006/relationships/tags" Target="../tags/tag64.xml"/><Relationship Id="rId12" Type="http://schemas.openxmlformats.org/officeDocument/2006/relationships/tags" Target="../tags/tag69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tags" Target="../tags/tag63.xml"/><Relationship Id="rId11" Type="http://schemas.openxmlformats.org/officeDocument/2006/relationships/tags" Target="../tags/tag68.xml"/><Relationship Id="rId5" Type="http://schemas.openxmlformats.org/officeDocument/2006/relationships/tags" Target="../tags/tag62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67.xml"/><Relationship Id="rId4" Type="http://schemas.openxmlformats.org/officeDocument/2006/relationships/tags" Target="../tags/tag61.xml"/><Relationship Id="rId9" Type="http://schemas.openxmlformats.org/officeDocument/2006/relationships/tags" Target="../tags/tag66.xml"/><Relationship Id="rId14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13" Type="http://schemas.openxmlformats.org/officeDocument/2006/relationships/tags" Target="../tags/tag84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12" Type="http://schemas.openxmlformats.org/officeDocument/2006/relationships/tags" Target="../tags/tag83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11" Type="http://schemas.openxmlformats.org/officeDocument/2006/relationships/tags" Target="../tags/tag82.xml"/><Relationship Id="rId5" Type="http://schemas.openxmlformats.org/officeDocument/2006/relationships/tags" Target="../tags/tag76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81.xml"/><Relationship Id="rId4" Type="http://schemas.openxmlformats.org/officeDocument/2006/relationships/tags" Target="../tags/tag75.xml"/><Relationship Id="rId9" Type="http://schemas.openxmlformats.org/officeDocument/2006/relationships/tags" Target="../tags/tag80.xml"/><Relationship Id="rId14" Type="http://schemas.openxmlformats.org/officeDocument/2006/relationships/tags" Target="../tags/tag8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13" Type="http://schemas.openxmlformats.org/officeDocument/2006/relationships/tags" Target="../tags/tag98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12" Type="http://schemas.openxmlformats.org/officeDocument/2006/relationships/tags" Target="../tags/tag97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11" Type="http://schemas.openxmlformats.org/officeDocument/2006/relationships/tags" Target="../tags/tag96.xml"/><Relationship Id="rId5" Type="http://schemas.openxmlformats.org/officeDocument/2006/relationships/tags" Target="../tags/tag90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95.xml"/><Relationship Id="rId4" Type="http://schemas.openxmlformats.org/officeDocument/2006/relationships/tags" Target="../tags/tag89.xml"/><Relationship Id="rId9" Type="http://schemas.openxmlformats.org/officeDocument/2006/relationships/tags" Target="../tags/tag94.xml"/><Relationship Id="rId14" Type="http://schemas.openxmlformats.org/officeDocument/2006/relationships/tags" Target="../tags/tag9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D11459-3D09-72BD-7312-49AC1B00E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8BAC1B-8BFC-9708-633B-5203B324271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716634" y="1796822"/>
            <a:ext cx="1517128" cy="1909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br>
              <a:rPr lang="es-CL" b="1" dirty="0">
                <a:solidFill>
                  <a:srgbClr val="0F243E"/>
                </a:solidFill>
                <a:latin typeface="Arial Black"/>
                <a:ea typeface="Calibri"/>
                <a:cs typeface="Times New Roman"/>
              </a:rPr>
            </a:br>
            <a:endParaRPr lang="es-CL" sz="12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E0A62B76-BE50-37E5-BF35-FE09F9ED083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907234" y="573693"/>
            <a:ext cx="6526767" cy="6126795"/>
          </a:xfrm>
          <a:prstGeom prst="ellipse">
            <a:avLst/>
          </a:prstGeom>
          <a:noFill/>
          <a:ln w="73025" cap="rnd" cmpd="sng">
            <a:solidFill>
              <a:srgbClr val="FFC000"/>
            </a:solidFill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0E54C4A4-483D-ECDF-6D86-14D6A01F2DE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259900" y="1101907"/>
            <a:ext cx="1822526" cy="1794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683DCBED-7D30-759C-29BE-AE640177598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903246" y="3514388"/>
            <a:ext cx="2048194" cy="191853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 dirty="0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9DC567C6-3234-B94F-2D80-22C68832E63C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4029090" y="4271067"/>
            <a:ext cx="1814373" cy="16561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13" name="Zone de texte 26">
            <a:extLst>
              <a:ext uri="{FF2B5EF4-FFF2-40B4-BE49-F238E27FC236}">
                <a16:creationId xmlns:a16="http://schemas.microsoft.com/office/drawing/2014/main" id="{682AF088-0F72-32B3-7105-0C6774D503B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029090" y="4412898"/>
            <a:ext cx="1814373" cy="475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CENTROS </a:t>
            </a:r>
            <a:r>
              <a:rPr lang="es-ES" sz="1600" dirty="0">
                <a:latin typeface="Arial Black"/>
                <a:cs typeface="Times New Roman"/>
              </a:rPr>
              <a:t>de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     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RESPUESTA</a:t>
            </a:r>
            <a:endParaRPr lang="es-ES" dirty="0">
              <a:ea typeface="Calibri"/>
              <a:cs typeface="Times New Roman"/>
            </a:endParaRPr>
          </a:p>
        </p:txBody>
      </p:sp>
      <p:sp>
        <p:nvSpPr>
          <p:cNvPr id="22" name="Zone de texte 27">
            <a:extLst>
              <a:ext uri="{FF2B5EF4-FFF2-40B4-BE49-F238E27FC236}">
                <a16:creationId xmlns:a16="http://schemas.microsoft.com/office/drawing/2014/main" id="{2DC9727D-ECB1-AEC4-F4CB-455024FC51C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6259900" y="1829365"/>
            <a:ext cx="1822525" cy="2584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MEMORIA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Times New Roman"/>
            </a:endParaRPr>
          </a:p>
        </p:txBody>
      </p:sp>
      <p:sp>
        <p:nvSpPr>
          <p:cNvPr id="28" name="Zone de texte 27">
            <a:extLst>
              <a:ext uri="{FF2B5EF4-FFF2-40B4-BE49-F238E27FC236}">
                <a16:creationId xmlns:a16="http://schemas.microsoft.com/office/drawing/2014/main" id="{0B706DA9-7571-C6F9-8F95-1803717956C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3705078" y="1873007"/>
            <a:ext cx="1528684" cy="2685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SENTIDOS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23CA5437-DECE-B182-A23D-92164C4D4008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>
          <a:xfrm>
            <a:off x="2690496" y="2420377"/>
            <a:ext cx="1204848" cy="240212"/>
          </a:xfrm>
          <a:prstGeom prst="straightConnector1">
            <a:avLst/>
          </a:prstGeom>
          <a:ln w="79375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2" name="Zone de texte 27">
            <a:extLst>
              <a:ext uri="{FF2B5EF4-FFF2-40B4-BE49-F238E27FC236}">
                <a16:creationId xmlns:a16="http://schemas.microsoft.com/office/drawing/2014/main" id="{22EFF513-C274-3EB5-5AC3-C8C362C107E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3716634" y="2171164"/>
            <a:ext cx="1517128" cy="138762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visual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auditiva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gustativa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táctil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olfativa kinestésica cenestésica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4" name="Zone de texte 27">
            <a:extLst>
              <a:ext uri="{FF2B5EF4-FFF2-40B4-BE49-F238E27FC236}">
                <a16:creationId xmlns:a16="http://schemas.microsoft.com/office/drawing/2014/main" id="{6E851E77-CA69-BA4A-9567-E9168095F6A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145736" y="5030012"/>
            <a:ext cx="1620597" cy="7431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Intelectual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emotivo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motriz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vegetativo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6B9A0F-8991-AFDD-2DE1-49096EDFB489}"/>
              </a:ext>
            </a:extLst>
          </p:cNvPr>
          <p:cNvSpPr/>
          <p:nvPr/>
        </p:nvSpPr>
        <p:spPr>
          <a:xfrm>
            <a:off x="0" y="-8011"/>
            <a:ext cx="12192000" cy="369332"/>
          </a:xfrm>
          <a:prstGeom prst="rect">
            <a:avLst/>
          </a:prstGeom>
          <a:solidFill>
            <a:srgbClr val="DDDDDD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Circuito Estimulo / Respuesta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Zone de texte 28">
            <a:extLst>
              <a:ext uri="{FF2B5EF4-FFF2-40B4-BE49-F238E27FC236}">
                <a16:creationId xmlns:a16="http://schemas.microsoft.com/office/drawing/2014/main" id="{471294D6-F78F-AA83-9B39-CD5F6722667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6903246" y="4235210"/>
            <a:ext cx="2048193" cy="26029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CONCIENCIA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4A875ACA-4C19-E434-0FC5-AB7B56DBA81D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 flipV="1">
            <a:off x="5118453" y="2111580"/>
            <a:ext cx="1358547" cy="471538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771D5F0F-F680-3EBA-4A0F-D7D1AADD309D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>
            <a:off x="5084034" y="2572636"/>
            <a:ext cx="2556927" cy="1546624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A818357-28A4-54F2-FF00-F3BC4E935A86}"/>
              </a:ext>
            </a:extLst>
          </p:cNvPr>
          <p:cNvCxnSpPr>
            <a:cxnSpLocks/>
          </p:cNvCxnSpPr>
          <p:nvPr>
            <p:custDataLst>
              <p:tags r:id="rId15"/>
            </p:custDataLst>
          </p:nvPr>
        </p:nvCxnSpPr>
        <p:spPr>
          <a:xfrm>
            <a:off x="7345906" y="2404833"/>
            <a:ext cx="493946" cy="1635472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6F9E2910-BE46-70B1-9882-92FBDAA43647}"/>
              </a:ext>
            </a:extLst>
          </p:cNvPr>
          <p:cNvCxnSpPr>
            <a:cxnSpLocks/>
          </p:cNvCxnSpPr>
          <p:nvPr>
            <p:custDataLst>
              <p:tags r:id="rId16"/>
            </p:custDataLst>
          </p:nvPr>
        </p:nvCxnSpPr>
        <p:spPr>
          <a:xfrm flipH="1">
            <a:off x="5505450" y="4684501"/>
            <a:ext cx="2157225" cy="671810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AE94F6A1-0CAE-4BBB-B2F5-1CFE0678F241}"/>
              </a:ext>
            </a:extLst>
          </p:cNvPr>
          <p:cNvCxnSpPr>
            <a:cxnSpLocks/>
          </p:cNvCxnSpPr>
          <p:nvPr>
            <p:custDataLst>
              <p:tags r:id="rId17"/>
            </p:custDataLst>
          </p:nvPr>
        </p:nvCxnSpPr>
        <p:spPr>
          <a:xfrm flipH="1" flipV="1">
            <a:off x="2683010" y="5038795"/>
            <a:ext cx="1449093" cy="186701"/>
          </a:xfrm>
          <a:prstGeom prst="straightConnector1">
            <a:avLst/>
          </a:prstGeom>
          <a:ln w="79375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5BF93740-AC80-7836-5AAD-99644AFC2FC9}"/>
              </a:ext>
            </a:extLst>
          </p:cNvPr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895351" y="4860097"/>
            <a:ext cx="1787660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RESPUESTA</a:t>
            </a:r>
          </a:p>
        </p:txBody>
      </p:sp>
      <p:sp>
        <p:nvSpPr>
          <p:cNvPr id="23" name="Zone de texte 2">
            <a:extLst>
              <a:ext uri="{FF2B5EF4-FFF2-40B4-BE49-F238E27FC236}">
                <a16:creationId xmlns:a16="http://schemas.microsoft.com/office/drawing/2014/main" id="{7492CE3E-02E4-8215-1DA9-494B1E51489A}"/>
              </a:ext>
            </a:extLst>
          </p:cNvPr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040967" y="2178502"/>
            <a:ext cx="1564079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ESTIMULO</a:t>
            </a:r>
          </a:p>
        </p:txBody>
      </p:sp>
    </p:spTree>
    <p:extLst>
      <p:ext uri="{BB962C8B-B14F-4D97-AF65-F5344CB8AC3E}">
        <p14:creationId xmlns:p14="http://schemas.microsoft.com/office/powerpoint/2010/main" val="60146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356B92-CCCA-3C79-670A-D65BCDC20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0D52C31-CEA8-C654-2D37-CA4067888F6A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716634" y="1796822"/>
            <a:ext cx="1517128" cy="1909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br>
              <a:rPr lang="es-CL" b="1" dirty="0">
                <a:solidFill>
                  <a:srgbClr val="0F243E"/>
                </a:solidFill>
                <a:latin typeface="Arial Black"/>
                <a:ea typeface="Calibri"/>
                <a:cs typeface="Times New Roman"/>
              </a:rPr>
            </a:br>
            <a:endParaRPr lang="es-CL" sz="12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3B6A8372-F44A-3463-C26C-BF47D03D73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907234" y="573693"/>
            <a:ext cx="6526767" cy="6126795"/>
          </a:xfrm>
          <a:prstGeom prst="ellipse">
            <a:avLst/>
          </a:prstGeom>
          <a:noFill/>
          <a:ln w="73025" cap="rnd" cmpd="sng">
            <a:solidFill>
              <a:srgbClr val="FFC000"/>
            </a:solidFill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9018159B-15C1-0CDC-DB4A-59D83FC2B8B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259900" y="1101907"/>
            <a:ext cx="1822526" cy="1794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7B5A96F2-210E-7C32-9BE6-FF02ECF16FC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903246" y="3514388"/>
            <a:ext cx="2048194" cy="191853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 dirty="0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9A0A08B2-471F-2B82-B7CF-0E9B616D522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4029090" y="4271067"/>
            <a:ext cx="1814373" cy="16561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13" name="Zone de texte 26">
            <a:extLst>
              <a:ext uri="{FF2B5EF4-FFF2-40B4-BE49-F238E27FC236}">
                <a16:creationId xmlns:a16="http://schemas.microsoft.com/office/drawing/2014/main" id="{68AB36EE-B791-DCD0-1925-6B5233B2581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029090" y="4412898"/>
            <a:ext cx="1814373" cy="475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CENTROS </a:t>
            </a:r>
            <a:r>
              <a:rPr lang="es-ES" sz="1600" dirty="0">
                <a:latin typeface="Arial Black"/>
                <a:cs typeface="Times New Roman"/>
              </a:rPr>
              <a:t>de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     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RESPUESTA</a:t>
            </a:r>
            <a:endParaRPr lang="es-ES" dirty="0">
              <a:ea typeface="Calibri"/>
              <a:cs typeface="Times New Roman"/>
            </a:endParaRPr>
          </a:p>
        </p:txBody>
      </p:sp>
      <p:sp>
        <p:nvSpPr>
          <p:cNvPr id="22" name="Zone de texte 27">
            <a:extLst>
              <a:ext uri="{FF2B5EF4-FFF2-40B4-BE49-F238E27FC236}">
                <a16:creationId xmlns:a16="http://schemas.microsoft.com/office/drawing/2014/main" id="{E0573D56-93D1-D520-BFE6-76E397EAA7A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6259900" y="1829365"/>
            <a:ext cx="1822525" cy="2584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MEMORIA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Times New Roman"/>
            </a:endParaRPr>
          </a:p>
        </p:txBody>
      </p:sp>
      <p:sp>
        <p:nvSpPr>
          <p:cNvPr id="28" name="Zone de texte 27">
            <a:extLst>
              <a:ext uri="{FF2B5EF4-FFF2-40B4-BE49-F238E27FC236}">
                <a16:creationId xmlns:a16="http://schemas.microsoft.com/office/drawing/2014/main" id="{D5720E29-7CA1-4AF9-2270-56CFCC92C43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3705078" y="1873007"/>
            <a:ext cx="1528684" cy="2685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SENTIDOS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B8713C8D-ED57-E60F-8DEA-406F0FF61584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>
          <a:xfrm>
            <a:off x="2690496" y="2420377"/>
            <a:ext cx="1204848" cy="240212"/>
          </a:xfrm>
          <a:prstGeom prst="straightConnector1">
            <a:avLst/>
          </a:prstGeom>
          <a:ln w="79375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2" name="Zone de texte 27">
            <a:extLst>
              <a:ext uri="{FF2B5EF4-FFF2-40B4-BE49-F238E27FC236}">
                <a16:creationId xmlns:a16="http://schemas.microsoft.com/office/drawing/2014/main" id="{90DD7DDE-F8A9-8F17-DE1C-2DEA07E711D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3716634" y="2171164"/>
            <a:ext cx="1517128" cy="138762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visual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auditiva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gustativa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táctil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olfativa kinestésica cenestésica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4" name="Zone de texte 27">
            <a:extLst>
              <a:ext uri="{FF2B5EF4-FFF2-40B4-BE49-F238E27FC236}">
                <a16:creationId xmlns:a16="http://schemas.microsoft.com/office/drawing/2014/main" id="{49E513DF-AD0C-0100-9210-87AE6165CD1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145736" y="5030012"/>
            <a:ext cx="1620597" cy="7431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Intelectual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emotivo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motriz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vegetativo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1" name="Zone de texte 28">
            <a:extLst>
              <a:ext uri="{FF2B5EF4-FFF2-40B4-BE49-F238E27FC236}">
                <a16:creationId xmlns:a16="http://schemas.microsoft.com/office/drawing/2014/main" id="{473A97AC-E67A-E856-DE87-2359C3E3425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6903246" y="4235210"/>
            <a:ext cx="2048193" cy="26029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CONCIENCIA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5FA57151-4615-9FE6-940C-34BDB345D797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 flipV="1">
            <a:off x="5118453" y="2111580"/>
            <a:ext cx="1358547" cy="471538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115B8C9C-2EB4-D09B-726A-7F3D748E61D0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>
            <a:off x="5084034" y="2572636"/>
            <a:ext cx="2556927" cy="1546624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F556E638-317C-0C40-096A-035008720DFA}"/>
              </a:ext>
            </a:extLst>
          </p:cNvPr>
          <p:cNvCxnSpPr>
            <a:cxnSpLocks/>
          </p:cNvCxnSpPr>
          <p:nvPr>
            <p:custDataLst>
              <p:tags r:id="rId15"/>
            </p:custDataLst>
          </p:nvPr>
        </p:nvCxnSpPr>
        <p:spPr>
          <a:xfrm>
            <a:off x="7345906" y="2404833"/>
            <a:ext cx="493946" cy="1635472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658CC8E4-0FAF-16CC-8D5F-B865F64BC720}"/>
              </a:ext>
            </a:extLst>
          </p:cNvPr>
          <p:cNvCxnSpPr>
            <a:cxnSpLocks/>
          </p:cNvCxnSpPr>
          <p:nvPr>
            <p:custDataLst>
              <p:tags r:id="rId16"/>
            </p:custDataLst>
          </p:nvPr>
        </p:nvCxnSpPr>
        <p:spPr>
          <a:xfrm flipH="1">
            <a:off x="5505450" y="4684501"/>
            <a:ext cx="2157225" cy="671810"/>
          </a:xfrm>
          <a:prstGeom prst="straightConnector1">
            <a:avLst/>
          </a:prstGeom>
          <a:ln w="76200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B64449EF-BA68-2EB0-1FE8-6CDEFB1D757D}"/>
              </a:ext>
            </a:extLst>
          </p:cNvPr>
          <p:cNvCxnSpPr>
            <a:cxnSpLocks/>
          </p:cNvCxnSpPr>
          <p:nvPr>
            <p:custDataLst>
              <p:tags r:id="rId17"/>
            </p:custDataLst>
          </p:nvPr>
        </p:nvCxnSpPr>
        <p:spPr>
          <a:xfrm flipH="1" flipV="1">
            <a:off x="2683010" y="5038795"/>
            <a:ext cx="1449093" cy="186701"/>
          </a:xfrm>
          <a:prstGeom prst="straightConnector1">
            <a:avLst/>
          </a:prstGeom>
          <a:ln w="79375" cmpd="sng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04DEE788-DE68-64F8-E6C4-ED8CF51E59D1}"/>
              </a:ext>
            </a:extLst>
          </p:cNvPr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895351" y="4860097"/>
            <a:ext cx="1787660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RESPUESTA</a:t>
            </a:r>
          </a:p>
        </p:txBody>
      </p:sp>
      <p:sp>
        <p:nvSpPr>
          <p:cNvPr id="23" name="Zone de texte 2">
            <a:extLst>
              <a:ext uri="{FF2B5EF4-FFF2-40B4-BE49-F238E27FC236}">
                <a16:creationId xmlns:a16="http://schemas.microsoft.com/office/drawing/2014/main" id="{5D4CA1EB-9C0B-E9B5-27FB-DC4AEBD890B3}"/>
              </a:ext>
            </a:extLst>
          </p:cNvPr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040967" y="2178502"/>
            <a:ext cx="1564079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ESTIMULO</a:t>
            </a:r>
          </a:p>
        </p:txBody>
      </p:sp>
      <p:sp>
        <p:nvSpPr>
          <p:cNvPr id="2" name="Zone de texte 2">
            <a:extLst>
              <a:ext uri="{FF2B5EF4-FFF2-40B4-BE49-F238E27FC236}">
                <a16:creationId xmlns:a16="http://schemas.microsoft.com/office/drawing/2014/main" id="{EE801CA6-4A75-93A9-41E8-07C9AC6CF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664" y="2854220"/>
            <a:ext cx="2426382" cy="114955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1600" b="1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Interés: captar el espacio que se encuentra en el límite entre uno mismo </a:t>
            </a:r>
            <a:br>
              <a:rPr lang="es-ES" sz="1600" b="1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s-ES" sz="1600" b="1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 el mundo.</a:t>
            </a:r>
            <a:endParaRPr lang="es-ES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Explosion : 14 points 3">
            <a:extLst>
              <a:ext uri="{FF2B5EF4-FFF2-40B4-BE49-F238E27FC236}">
                <a16:creationId xmlns:a16="http://schemas.microsoft.com/office/drawing/2014/main" id="{714335AF-A0E8-1867-F83E-E8B3FBC6D6DC}"/>
              </a:ext>
            </a:extLst>
          </p:cNvPr>
          <p:cNvSpPr/>
          <p:nvPr/>
        </p:nvSpPr>
        <p:spPr>
          <a:xfrm>
            <a:off x="2969307" y="4280276"/>
            <a:ext cx="1449563" cy="1577599"/>
          </a:xfrm>
          <a:prstGeom prst="irregularSeal2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necteur : en arc 18">
            <a:extLst>
              <a:ext uri="{FF2B5EF4-FFF2-40B4-BE49-F238E27FC236}">
                <a16:creationId xmlns:a16="http://schemas.microsoft.com/office/drawing/2014/main" id="{79330D9F-962E-99C9-241E-C49E3F42220C}"/>
              </a:ext>
            </a:extLst>
          </p:cNvPr>
          <p:cNvCxnSpPr>
            <a:cxnSpLocks/>
          </p:cNvCxnSpPr>
          <p:nvPr/>
        </p:nvCxnSpPr>
        <p:spPr>
          <a:xfrm>
            <a:off x="2189549" y="3836468"/>
            <a:ext cx="1001893" cy="878407"/>
          </a:xfrm>
          <a:prstGeom prst="curvedConnector3">
            <a:avLst>
              <a:gd name="adj1" fmla="val 50000"/>
            </a:avLst>
          </a:prstGeom>
          <a:ln w="2540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67037898-C687-744A-1550-1F832736407C}"/>
              </a:ext>
            </a:extLst>
          </p:cNvPr>
          <p:cNvSpPr/>
          <p:nvPr/>
        </p:nvSpPr>
        <p:spPr>
          <a:xfrm>
            <a:off x="0" y="-8011"/>
            <a:ext cx="12192000" cy="369332"/>
          </a:xfrm>
          <a:prstGeom prst="rect">
            <a:avLst/>
          </a:prstGeom>
          <a:solidFill>
            <a:srgbClr val="DDDDDD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Circuito Estimulo / Respuesta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69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DBA98EA-2BD3-6A0D-6734-DCEAF429C0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4612" y="665517"/>
            <a:ext cx="6962775" cy="552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534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BBEFD3-BBC1-4632-1091-8C24DC1BF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1C9A8EE-25B2-6BC5-B95A-30F34585B8B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437353" y="1758722"/>
            <a:ext cx="1517128" cy="1909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br>
              <a:rPr lang="es-CL" b="1" dirty="0">
                <a:solidFill>
                  <a:srgbClr val="0F243E"/>
                </a:solidFill>
                <a:latin typeface="Arial Black"/>
                <a:ea typeface="Calibri"/>
                <a:cs typeface="Times New Roman"/>
              </a:rPr>
            </a:br>
            <a:endParaRPr lang="es-CL" sz="12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A7763D6A-5AA4-4A98-7E30-28549FD0688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05426" y="535593"/>
            <a:ext cx="6526767" cy="6126795"/>
          </a:xfrm>
          <a:prstGeom prst="ellipse">
            <a:avLst/>
          </a:prstGeom>
          <a:noFill/>
          <a:ln w="73025" cap="rnd" cmpd="sng">
            <a:solidFill>
              <a:srgbClr val="FFC000"/>
            </a:solidFill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0360638F-3838-A8A4-FCC2-BBC3891A86C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980619" y="1063807"/>
            <a:ext cx="1822526" cy="1794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649FE87C-497E-40E7-5D3C-E357F0631D7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623965" y="3476288"/>
            <a:ext cx="2048194" cy="191853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 dirty="0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EEF7EC5A-3420-5343-339B-1A6ADA73F91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2749809" y="4232967"/>
            <a:ext cx="1814373" cy="16561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13" name="Zone de texte 26">
            <a:extLst>
              <a:ext uri="{FF2B5EF4-FFF2-40B4-BE49-F238E27FC236}">
                <a16:creationId xmlns:a16="http://schemas.microsoft.com/office/drawing/2014/main" id="{AA357827-50F1-8BC9-3637-2CE7081B2A7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749809" y="4374798"/>
            <a:ext cx="1814373" cy="475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CENTROS </a:t>
            </a:r>
            <a:r>
              <a:rPr lang="es-ES" sz="1600" dirty="0">
                <a:latin typeface="Arial Black"/>
                <a:cs typeface="Times New Roman"/>
              </a:rPr>
              <a:t>de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     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RESPUESTA</a:t>
            </a:r>
            <a:endParaRPr lang="es-ES" dirty="0">
              <a:ea typeface="Calibri"/>
              <a:cs typeface="Times New Roman"/>
            </a:endParaRPr>
          </a:p>
        </p:txBody>
      </p:sp>
      <p:sp>
        <p:nvSpPr>
          <p:cNvPr id="22" name="Zone de texte 27">
            <a:extLst>
              <a:ext uri="{FF2B5EF4-FFF2-40B4-BE49-F238E27FC236}">
                <a16:creationId xmlns:a16="http://schemas.microsoft.com/office/drawing/2014/main" id="{CB5C1B7C-57EC-992B-2AFF-2CCF55B8E60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980619" y="1791265"/>
            <a:ext cx="1822525" cy="2584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MEMORIA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Times New Roman"/>
            </a:endParaRPr>
          </a:p>
        </p:txBody>
      </p:sp>
      <p:sp>
        <p:nvSpPr>
          <p:cNvPr id="28" name="Zone de texte 27">
            <a:extLst>
              <a:ext uri="{FF2B5EF4-FFF2-40B4-BE49-F238E27FC236}">
                <a16:creationId xmlns:a16="http://schemas.microsoft.com/office/drawing/2014/main" id="{861C8C00-BCE3-DDCE-D9B2-BEEA931129F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25797" y="1834907"/>
            <a:ext cx="1528684" cy="2685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SENTIDOS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F806F41C-EDA8-3164-1BDB-D7066752E4EA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>
          <a:xfrm>
            <a:off x="1411215" y="2382277"/>
            <a:ext cx="1204848" cy="240212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2" name="Zone de texte 27">
            <a:extLst>
              <a:ext uri="{FF2B5EF4-FFF2-40B4-BE49-F238E27FC236}">
                <a16:creationId xmlns:a16="http://schemas.microsoft.com/office/drawing/2014/main" id="{DD7AA478-BCE5-FDA0-A9A4-09D61F8D1DD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2437353" y="2133064"/>
            <a:ext cx="1517128" cy="138762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visual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auditiva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gustativa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táctil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olfativa kinestésica cenestésica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4" name="Zone de texte 27">
            <a:extLst>
              <a:ext uri="{FF2B5EF4-FFF2-40B4-BE49-F238E27FC236}">
                <a16:creationId xmlns:a16="http://schemas.microsoft.com/office/drawing/2014/main" id="{8A398D6D-5ED5-5750-5B57-904DA4CF96A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2866455" y="4991912"/>
            <a:ext cx="1620597" cy="7431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Intelectual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emotivo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motriz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vegetativo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1" name="Zone de texte 28">
            <a:extLst>
              <a:ext uri="{FF2B5EF4-FFF2-40B4-BE49-F238E27FC236}">
                <a16:creationId xmlns:a16="http://schemas.microsoft.com/office/drawing/2014/main" id="{4F2212B2-F73E-E8D5-03F1-9B28CC9DB04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623965" y="4197110"/>
            <a:ext cx="2048193" cy="26029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CONCIENCIA</a:t>
            </a: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5CC2CF46-CB95-4226-A42A-439860D32C9E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 flipV="1">
            <a:off x="3839172" y="2073480"/>
            <a:ext cx="1358547" cy="471538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8336AE1B-1F10-A8DF-7F94-CF7F24877B93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>
            <a:off x="3804753" y="2534536"/>
            <a:ext cx="2556927" cy="1546624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64206E21-A4D5-6D82-9668-665A206B1F6A}"/>
              </a:ext>
            </a:extLst>
          </p:cNvPr>
          <p:cNvCxnSpPr>
            <a:cxnSpLocks/>
          </p:cNvCxnSpPr>
          <p:nvPr>
            <p:custDataLst>
              <p:tags r:id="rId15"/>
            </p:custDataLst>
          </p:nvPr>
        </p:nvCxnSpPr>
        <p:spPr>
          <a:xfrm>
            <a:off x="6066625" y="2366733"/>
            <a:ext cx="493946" cy="1635472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3AD90C06-F2A6-C5BA-212B-8E4021885194}"/>
              </a:ext>
            </a:extLst>
          </p:cNvPr>
          <p:cNvCxnSpPr>
            <a:cxnSpLocks/>
          </p:cNvCxnSpPr>
          <p:nvPr>
            <p:custDataLst>
              <p:tags r:id="rId16"/>
            </p:custDataLst>
          </p:nvPr>
        </p:nvCxnSpPr>
        <p:spPr>
          <a:xfrm flipH="1">
            <a:off x="4226169" y="4646401"/>
            <a:ext cx="2157225" cy="67181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080BCB77-9CC3-51D6-011E-D564606761D8}"/>
              </a:ext>
            </a:extLst>
          </p:cNvPr>
          <p:cNvCxnSpPr>
            <a:cxnSpLocks/>
          </p:cNvCxnSpPr>
          <p:nvPr>
            <p:custDataLst>
              <p:tags r:id="rId17"/>
            </p:custDataLst>
          </p:nvPr>
        </p:nvCxnSpPr>
        <p:spPr>
          <a:xfrm flipH="1" flipV="1">
            <a:off x="1411215" y="4991912"/>
            <a:ext cx="1441607" cy="195484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2CE45F2E-EF8E-3655-F6CD-41B96FB16F47}"/>
              </a:ext>
            </a:extLst>
          </p:cNvPr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-317357" y="4695895"/>
            <a:ext cx="1787660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RESPUESTA VIOLENTA</a:t>
            </a:r>
          </a:p>
        </p:txBody>
      </p:sp>
      <p:sp>
        <p:nvSpPr>
          <p:cNvPr id="23" name="Zone de texte 2">
            <a:extLst>
              <a:ext uri="{FF2B5EF4-FFF2-40B4-BE49-F238E27FC236}">
                <a16:creationId xmlns:a16="http://schemas.microsoft.com/office/drawing/2014/main" id="{0D0E1333-63A0-1CB1-A2BA-B9CAA0422117}"/>
              </a:ext>
            </a:extLst>
          </p:cNvPr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00736" y="2165204"/>
            <a:ext cx="13257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VIOLENCIA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1B97EDA-DA8F-44CA-C4A2-1D26426F2F91}"/>
              </a:ext>
            </a:extLst>
          </p:cNvPr>
          <p:cNvSpPr/>
          <p:nvPr/>
        </p:nvSpPr>
        <p:spPr>
          <a:xfrm>
            <a:off x="0" y="-8011"/>
            <a:ext cx="12192000" cy="369332"/>
          </a:xfrm>
          <a:prstGeom prst="rect">
            <a:avLst/>
          </a:prstGeom>
          <a:solidFill>
            <a:srgbClr val="DDDDDD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Circuito Estimulo-Respuesta: El registro de la respuesta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484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DE23BF-55BD-E91B-B4FA-244BD0244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625B988-F273-1E22-0DEC-41C88211443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437353" y="1758722"/>
            <a:ext cx="1517128" cy="1909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br>
              <a:rPr lang="es-CL" b="1" dirty="0">
                <a:solidFill>
                  <a:srgbClr val="0F243E"/>
                </a:solidFill>
                <a:latin typeface="Arial Black"/>
                <a:ea typeface="Calibri"/>
                <a:cs typeface="Times New Roman"/>
              </a:rPr>
            </a:br>
            <a:endParaRPr lang="es-CL" sz="12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2FFD5164-5901-6D31-80E2-1CF560901E5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05426" y="535593"/>
            <a:ext cx="6526767" cy="6126795"/>
          </a:xfrm>
          <a:prstGeom prst="ellipse">
            <a:avLst/>
          </a:prstGeom>
          <a:noFill/>
          <a:ln w="73025" cap="rnd" cmpd="sng">
            <a:solidFill>
              <a:srgbClr val="FFC000"/>
            </a:solidFill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44AFA3F-389A-42C9-309C-6DB230DE8F4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980619" y="1063807"/>
            <a:ext cx="1822526" cy="1794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D7DDEC37-3F13-4083-B29D-E4C9397632C3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623965" y="3476288"/>
            <a:ext cx="2048194" cy="191853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 dirty="0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7A9030B6-88DB-C710-325F-533E28B714F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2749809" y="4232967"/>
            <a:ext cx="1814373" cy="16561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13" name="Zone de texte 26">
            <a:extLst>
              <a:ext uri="{FF2B5EF4-FFF2-40B4-BE49-F238E27FC236}">
                <a16:creationId xmlns:a16="http://schemas.microsoft.com/office/drawing/2014/main" id="{E4FB81A6-4606-8D22-A78D-AA294D23C1D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749809" y="4374798"/>
            <a:ext cx="1814373" cy="475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CENTROS </a:t>
            </a:r>
            <a:r>
              <a:rPr lang="es-ES" sz="1600" dirty="0">
                <a:latin typeface="Arial Black"/>
                <a:cs typeface="Times New Roman"/>
              </a:rPr>
              <a:t>de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     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RESPUESTA</a:t>
            </a:r>
            <a:endParaRPr lang="es-ES" dirty="0">
              <a:ea typeface="Calibri"/>
              <a:cs typeface="Times New Roman"/>
            </a:endParaRPr>
          </a:p>
        </p:txBody>
      </p:sp>
      <p:sp>
        <p:nvSpPr>
          <p:cNvPr id="22" name="Zone de texte 27">
            <a:extLst>
              <a:ext uri="{FF2B5EF4-FFF2-40B4-BE49-F238E27FC236}">
                <a16:creationId xmlns:a16="http://schemas.microsoft.com/office/drawing/2014/main" id="{D703E3B5-AAE9-B5A2-B54A-55E3932D853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980619" y="1791265"/>
            <a:ext cx="1822525" cy="2584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MEMORIA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Times New Roman"/>
            </a:endParaRPr>
          </a:p>
        </p:txBody>
      </p:sp>
      <p:sp>
        <p:nvSpPr>
          <p:cNvPr id="28" name="Zone de texte 27">
            <a:extLst>
              <a:ext uri="{FF2B5EF4-FFF2-40B4-BE49-F238E27FC236}">
                <a16:creationId xmlns:a16="http://schemas.microsoft.com/office/drawing/2014/main" id="{FFAF572E-2A64-1140-4AA6-C730C8B3967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25797" y="1834907"/>
            <a:ext cx="1528684" cy="2685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SENTIDOS</a:t>
            </a:r>
          </a:p>
        </p:txBody>
      </p:sp>
      <p:sp>
        <p:nvSpPr>
          <p:cNvPr id="72" name="Zone de texte 27">
            <a:extLst>
              <a:ext uri="{FF2B5EF4-FFF2-40B4-BE49-F238E27FC236}">
                <a16:creationId xmlns:a16="http://schemas.microsoft.com/office/drawing/2014/main" id="{D5608280-8EAC-B4BC-0AA2-2B144B118BB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437353" y="2133064"/>
            <a:ext cx="1517128" cy="138762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visual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auditiva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gustativa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táctil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olfativa kinestésica cenestésica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4" name="Zone de texte 27">
            <a:extLst>
              <a:ext uri="{FF2B5EF4-FFF2-40B4-BE49-F238E27FC236}">
                <a16:creationId xmlns:a16="http://schemas.microsoft.com/office/drawing/2014/main" id="{3E660723-E893-80D7-2717-2419A975CB3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2866455" y="4991912"/>
            <a:ext cx="1620597" cy="7431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Intelectual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emotivo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motriz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vegetativo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1" name="Zone de texte 28">
            <a:extLst>
              <a:ext uri="{FF2B5EF4-FFF2-40B4-BE49-F238E27FC236}">
                <a16:creationId xmlns:a16="http://schemas.microsoft.com/office/drawing/2014/main" id="{E85F3E38-E1C8-B5AC-F266-F117964E0E4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623965" y="4197110"/>
            <a:ext cx="2048193" cy="26029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CONCIENCIA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E5C76DB0-321C-7F36-33B7-20EDD9854DDB}"/>
              </a:ext>
            </a:extLst>
          </p:cNvPr>
          <p:cNvCxnSpPr>
            <a:cxnSpLocks/>
          </p:cNvCxnSpPr>
          <p:nvPr>
            <p:custDataLst>
              <p:tags r:id="rId12"/>
            </p:custDataLst>
          </p:nvPr>
        </p:nvCxnSpPr>
        <p:spPr>
          <a:xfrm flipH="1">
            <a:off x="4226169" y="4646401"/>
            <a:ext cx="2157225" cy="67181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8359D0E4-D16D-4477-E836-731FA7F2168C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 flipH="1" flipV="1">
            <a:off x="1411215" y="4991912"/>
            <a:ext cx="1441607" cy="195484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8B4E2592-DEC9-89BE-81A8-573F23F68148}"/>
              </a:ext>
            </a:extLst>
          </p:cNvPr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-317357" y="4695895"/>
            <a:ext cx="1787660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RESPUESTA VIOLENTA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FFA2B07-2144-FD5C-5410-C1CA62555470}"/>
              </a:ext>
            </a:extLst>
          </p:cNvPr>
          <p:cNvSpPr/>
          <p:nvPr/>
        </p:nvSpPr>
        <p:spPr>
          <a:xfrm>
            <a:off x="0" y="-8011"/>
            <a:ext cx="12192000" cy="369332"/>
          </a:xfrm>
          <a:prstGeom prst="rect">
            <a:avLst/>
          </a:prstGeom>
          <a:solidFill>
            <a:srgbClr val="DDDDDD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Circuito Estimulo-Respuesta: El registro de la respuesta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24976391-6F05-5C73-5701-A6BF049937C6}"/>
              </a:ext>
            </a:extLst>
          </p:cNvPr>
          <p:cNvCxnSpPr>
            <a:cxnSpLocks/>
          </p:cNvCxnSpPr>
          <p:nvPr/>
        </p:nvCxnSpPr>
        <p:spPr>
          <a:xfrm flipH="1">
            <a:off x="2013626" y="3476288"/>
            <a:ext cx="1050587" cy="1591823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96559F5D-C603-468A-25E7-1DCB374D7231}"/>
              </a:ext>
            </a:extLst>
          </p:cNvPr>
          <p:cNvCxnSpPr>
            <a:cxnSpLocks/>
          </p:cNvCxnSpPr>
          <p:nvPr/>
        </p:nvCxnSpPr>
        <p:spPr>
          <a:xfrm>
            <a:off x="3064213" y="3520691"/>
            <a:ext cx="2743200" cy="854107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720C7881-ACC1-BBA6-20B0-CEDC9A7B4B92}"/>
              </a:ext>
            </a:extLst>
          </p:cNvPr>
          <p:cNvSpPr txBox="1"/>
          <p:nvPr/>
        </p:nvSpPr>
        <p:spPr>
          <a:xfrm>
            <a:off x="8574853" y="2663307"/>
            <a:ext cx="32170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Sentir la respuesta </a:t>
            </a:r>
            <a:br>
              <a:rPr lang="es-ES" sz="2400" b="1" dirty="0"/>
            </a:br>
            <a:r>
              <a:rPr lang="es-ES" sz="2400" b="1" dirty="0"/>
              <a:t>a través de los sentidos y darse cuenta de esta sensación.</a:t>
            </a:r>
          </a:p>
        </p:txBody>
      </p:sp>
    </p:spTree>
    <p:extLst>
      <p:ext uri="{BB962C8B-B14F-4D97-AF65-F5344CB8AC3E}">
        <p14:creationId xmlns:p14="http://schemas.microsoft.com/office/powerpoint/2010/main" val="3352697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697DF4-FDFF-97A4-82D2-1DF724333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9E00E7-4070-6E4E-43C4-495F9154E7B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437353" y="1758722"/>
            <a:ext cx="1517128" cy="1909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br>
              <a:rPr lang="es-CL" b="1" dirty="0">
                <a:solidFill>
                  <a:srgbClr val="0F243E"/>
                </a:solidFill>
                <a:latin typeface="Arial Black"/>
                <a:ea typeface="Calibri"/>
                <a:cs typeface="Times New Roman"/>
              </a:rPr>
            </a:br>
            <a:endParaRPr lang="es-CL" sz="12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520700ED-69A5-C189-C8BE-A363BCC280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05426" y="535593"/>
            <a:ext cx="6526767" cy="6126795"/>
          </a:xfrm>
          <a:prstGeom prst="ellipse">
            <a:avLst/>
          </a:prstGeom>
          <a:noFill/>
          <a:ln w="73025" cap="rnd" cmpd="sng">
            <a:solidFill>
              <a:srgbClr val="FFC000"/>
            </a:solidFill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86CF8B5E-1F1C-DF40-EED8-B2976A447C4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980619" y="1063807"/>
            <a:ext cx="1822526" cy="1794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984E9F07-40CE-A027-3F5E-453991E9ECA3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623965" y="3476288"/>
            <a:ext cx="2048194" cy="191853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 dirty="0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3759B14C-BE0C-8ADA-1F30-4DBB67B23F65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2749809" y="4232967"/>
            <a:ext cx="1814373" cy="16561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13" name="Zone de texte 26">
            <a:extLst>
              <a:ext uri="{FF2B5EF4-FFF2-40B4-BE49-F238E27FC236}">
                <a16:creationId xmlns:a16="http://schemas.microsoft.com/office/drawing/2014/main" id="{CCAD2C56-2324-1393-A11C-B3D9E56E263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749809" y="4374798"/>
            <a:ext cx="1814373" cy="475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CENTROS </a:t>
            </a:r>
            <a:r>
              <a:rPr lang="es-ES" sz="1600" dirty="0">
                <a:latin typeface="Arial Black"/>
                <a:cs typeface="Times New Roman"/>
              </a:rPr>
              <a:t>de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     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RESPUESTA</a:t>
            </a:r>
            <a:endParaRPr lang="es-ES" dirty="0">
              <a:ea typeface="Calibri"/>
              <a:cs typeface="Times New Roman"/>
            </a:endParaRPr>
          </a:p>
        </p:txBody>
      </p:sp>
      <p:sp>
        <p:nvSpPr>
          <p:cNvPr id="22" name="Zone de texte 27">
            <a:extLst>
              <a:ext uri="{FF2B5EF4-FFF2-40B4-BE49-F238E27FC236}">
                <a16:creationId xmlns:a16="http://schemas.microsoft.com/office/drawing/2014/main" id="{60BB13B9-49A7-B373-82C1-397DCC2E204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980619" y="1791265"/>
            <a:ext cx="1822525" cy="2584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MEMORIA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Times New Roman"/>
            </a:endParaRPr>
          </a:p>
        </p:txBody>
      </p:sp>
      <p:sp>
        <p:nvSpPr>
          <p:cNvPr id="28" name="Zone de texte 27">
            <a:extLst>
              <a:ext uri="{FF2B5EF4-FFF2-40B4-BE49-F238E27FC236}">
                <a16:creationId xmlns:a16="http://schemas.microsoft.com/office/drawing/2014/main" id="{56AFDDD2-0A42-8695-69CC-6932611B5FF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25797" y="1834907"/>
            <a:ext cx="1528684" cy="2685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SENTIDOS</a:t>
            </a:r>
          </a:p>
        </p:txBody>
      </p:sp>
      <p:sp>
        <p:nvSpPr>
          <p:cNvPr id="72" name="Zone de texte 27">
            <a:extLst>
              <a:ext uri="{FF2B5EF4-FFF2-40B4-BE49-F238E27FC236}">
                <a16:creationId xmlns:a16="http://schemas.microsoft.com/office/drawing/2014/main" id="{328361C4-BCA5-C7B3-C1CC-094DF790750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437353" y="2133064"/>
            <a:ext cx="1517128" cy="138762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visual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auditiva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gustativa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táctil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olfativa kinestésica cenestésica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4" name="Zone de texte 27">
            <a:extLst>
              <a:ext uri="{FF2B5EF4-FFF2-40B4-BE49-F238E27FC236}">
                <a16:creationId xmlns:a16="http://schemas.microsoft.com/office/drawing/2014/main" id="{E626B4ED-9919-A9B3-D31B-AFB44DFDE50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2866455" y="4991912"/>
            <a:ext cx="1620597" cy="7431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Intelectual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emotivo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motriz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vegetativo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1" name="Zone de texte 28">
            <a:extLst>
              <a:ext uri="{FF2B5EF4-FFF2-40B4-BE49-F238E27FC236}">
                <a16:creationId xmlns:a16="http://schemas.microsoft.com/office/drawing/2014/main" id="{F624C72A-46D2-EA6B-E869-DBEBD1C32F8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623965" y="4197110"/>
            <a:ext cx="2048193" cy="26029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CONCIENCIA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3607AD5F-BA7C-4F9A-BF0B-3558A4DB467A}"/>
              </a:ext>
            </a:extLst>
          </p:cNvPr>
          <p:cNvCxnSpPr>
            <a:cxnSpLocks/>
          </p:cNvCxnSpPr>
          <p:nvPr>
            <p:custDataLst>
              <p:tags r:id="rId12"/>
            </p:custDataLst>
          </p:nvPr>
        </p:nvCxnSpPr>
        <p:spPr>
          <a:xfrm flipH="1">
            <a:off x="4226169" y="4646401"/>
            <a:ext cx="2157225" cy="67181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18F9A2CF-11BA-099F-2FD7-C7CBCEBCF0D3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 flipH="1" flipV="1">
            <a:off x="1411215" y="4991912"/>
            <a:ext cx="1441607" cy="195484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04017349-8704-E811-6574-E76B518A9A3C}"/>
              </a:ext>
            </a:extLst>
          </p:cNvPr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-317357" y="4695895"/>
            <a:ext cx="1787660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RESPUESTA VIOLENTA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7401A45-CCD5-6534-75D2-785F27668EB7}"/>
              </a:ext>
            </a:extLst>
          </p:cNvPr>
          <p:cNvSpPr/>
          <p:nvPr/>
        </p:nvSpPr>
        <p:spPr>
          <a:xfrm>
            <a:off x="0" y="-8011"/>
            <a:ext cx="12192000" cy="369332"/>
          </a:xfrm>
          <a:prstGeom prst="rect">
            <a:avLst/>
          </a:prstGeom>
          <a:solidFill>
            <a:srgbClr val="DDDDDD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Circuito Estimulo-Respuesta: El registro de la respuesta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CAE065E9-A67F-A8C4-6F1A-7498B99FD4DD}"/>
              </a:ext>
            </a:extLst>
          </p:cNvPr>
          <p:cNvCxnSpPr>
            <a:cxnSpLocks/>
          </p:cNvCxnSpPr>
          <p:nvPr/>
        </p:nvCxnSpPr>
        <p:spPr>
          <a:xfrm flipH="1">
            <a:off x="2013626" y="3476288"/>
            <a:ext cx="1050587" cy="1591823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EBBAC6BE-576E-8C0E-7964-C0D37BFC60CF}"/>
              </a:ext>
            </a:extLst>
          </p:cNvPr>
          <p:cNvCxnSpPr>
            <a:cxnSpLocks/>
          </p:cNvCxnSpPr>
          <p:nvPr/>
        </p:nvCxnSpPr>
        <p:spPr>
          <a:xfrm>
            <a:off x="3064213" y="3520691"/>
            <a:ext cx="2743200" cy="854107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BE708B2E-25C1-A92B-B5A2-D26B0BCB6E37}"/>
              </a:ext>
            </a:extLst>
          </p:cNvPr>
          <p:cNvSpPr txBox="1"/>
          <p:nvPr/>
        </p:nvSpPr>
        <p:spPr>
          <a:xfrm>
            <a:off x="8410666" y="1870168"/>
            <a:ext cx="35353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/>
              <a:t>Puede que no me dé cuenta.</a:t>
            </a:r>
          </a:p>
          <a:p>
            <a:br>
              <a:rPr lang="es-ES" sz="2200" b="1" dirty="0"/>
            </a:br>
            <a:r>
              <a:rPr lang="es-ES" sz="2200" b="1" dirty="0"/>
              <a:t>Si me de cuenta, en función de la intención de mi conciencia:</a:t>
            </a:r>
            <a:br>
              <a:rPr lang="es-ES" sz="2200" b="1" dirty="0"/>
            </a:br>
            <a:endParaRPr lang="es-ES" sz="2200" b="1" dirty="0"/>
          </a:p>
          <a:p>
            <a:pPr marL="457200" indent="-457200">
              <a:buAutoNum type="arabicParenR"/>
            </a:pPr>
            <a:r>
              <a:rPr lang="es-ES" sz="2200" b="1" dirty="0"/>
              <a:t>no lo tengo en cuenta,</a:t>
            </a:r>
          </a:p>
          <a:p>
            <a:pPr marL="457200" indent="-457200">
              <a:buAutoNum type="arabicParenR"/>
            </a:pPr>
            <a:r>
              <a:rPr lang="es-ES" sz="2200" b="1" dirty="0"/>
              <a:t>o decido ser aún más violento.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648727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084D98-B8BB-BA8C-5104-751BB7C25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12A9BD-78F6-9562-61D2-69941D132BFF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437353" y="1758722"/>
            <a:ext cx="1517128" cy="19090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br>
              <a:rPr lang="es-CL" b="1" dirty="0">
                <a:solidFill>
                  <a:srgbClr val="0F243E"/>
                </a:solidFill>
                <a:latin typeface="Arial Black"/>
                <a:ea typeface="Calibri"/>
                <a:cs typeface="Times New Roman"/>
              </a:rPr>
            </a:br>
            <a:endParaRPr lang="es-CL" sz="120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22A180D2-57B5-BBB0-6856-67AFF3E2195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05426" y="535593"/>
            <a:ext cx="6526767" cy="6126795"/>
          </a:xfrm>
          <a:prstGeom prst="ellipse">
            <a:avLst/>
          </a:prstGeom>
          <a:noFill/>
          <a:ln w="73025" cap="rnd" cmpd="sng">
            <a:solidFill>
              <a:srgbClr val="FFC000"/>
            </a:solidFill>
          </a:ln>
          <a:effectLst>
            <a:glow rad="101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343A416C-F7FC-95EE-128D-FED68FB185C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980619" y="1063807"/>
            <a:ext cx="1822526" cy="1794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3FA6602-13CF-D7CE-6424-6DB5BA32C601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5623965" y="3476288"/>
            <a:ext cx="2048194" cy="191853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 dirty="0"/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9F579DEA-F900-3D1F-51AF-C18B68C24B3C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2749809" y="4232967"/>
            <a:ext cx="1814373" cy="16561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s-CL"/>
          </a:p>
        </p:txBody>
      </p:sp>
      <p:sp>
        <p:nvSpPr>
          <p:cNvPr id="13" name="Zone de texte 26">
            <a:extLst>
              <a:ext uri="{FF2B5EF4-FFF2-40B4-BE49-F238E27FC236}">
                <a16:creationId xmlns:a16="http://schemas.microsoft.com/office/drawing/2014/main" id="{B2ABA3D6-4824-4D7B-CAED-7B4E41A2979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749809" y="4374798"/>
            <a:ext cx="1814373" cy="47528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CENTROS </a:t>
            </a:r>
            <a:r>
              <a:rPr lang="es-ES" sz="1600" dirty="0">
                <a:latin typeface="Arial Black"/>
                <a:cs typeface="Times New Roman"/>
              </a:rPr>
              <a:t>de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      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RESPUESTA</a:t>
            </a:r>
            <a:endParaRPr lang="es-ES" dirty="0">
              <a:ea typeface="Calibri"/>
              <a:cs typeface="Times New Roman"/>
            </a:endParaRPr>
          </a:p>
        </p:txBody>
      </p:sp>
      <p:sp>
        <p:nvSpPr>
          <p:cNvPr id="22" name="Zone de texte 27">
            <a:extLst>
              <a:ext uri="{FF2B5EF4-FFF2-40B4-BE49-F238E27FC236}">
                <a16:creationId xmlns:a16="http://schemas.microsoft.com/office/drawing/2014/main" id="{78D9B16C-80DC-2F4F-38DD-4F31C12A313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980619" y="1791265"/>
            <a:ext cx="1822525" cy="2584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MEMORIA</a:t>
            </a: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/>
              <a:cs typeface="Times New Roman"/>
            </a:endParaRPr>
          </a:p>
        </p:txBody>
      </p:sp>
      <p:sp>
        <p:nvSpPr>
          <p:cNvPr id="28" name="Zone de texte 27">
            <a:extLst>
              <a:ext uri="{FF2B5EF4-FFF2-40B4-BE49-F238E27FC236}">
                <a16:creationId xmlns:a16="http://schemas.microsoft.com/office/drawing/2014/main" id="{235C6749-039A-E597-3B00-9B5C3CEDBBC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25797" y="1834907"/>
            <a:ext cx="1528684" cy="2685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ea typeface="Calibri"/>
                <a:cs typeface="Times New Roman"/>
              </a:rPr>
              <a:t>SENTIDOS</a:t>
            </a:r>
          </a:p>
        </p:txBody>
      </p:sp>
      <p:sp>
        <p:nvSpPr>
          <p:cNvPr id="72" name="Zone de texte 27">
            <a:extLst>
              <a:ext uri="{FF2B5EF4-FFF2-40B4-BE49-F238E27FC236}">
                <a16:creationId xmlns:a16="http://schemas.microsoft.com/office/drawing/2014/main" id="{88B05CD8-86A0-832E-9596-AAEA5333F42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437353" y="2133064"/>
            <a:ext cx="1517128" cy="138762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visual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auditiva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gustativa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táctil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olfativa kinestésica cenestésica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4" name="Zone de texte 27">
            <a:extLst>
              <a:ext uri="{FF2B5EF4-FFF2-40B4-BE49-F238E27FC236}">
                <a16:creationId xmlns:a16="http://schemas.microsoft.com/office/drawing/2014/main" id="{3E6F1817-A70B-2417-A1AB-A7329FBB832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2866455" y="4991912"/>
            <a:ext cx="1620597" cy="7431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Intelectual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emotivo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motriz </a:t>
            </a:r>
            <a:b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s-ES" sz="1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vegetativo</a:t>
            </a:r>
            <a:endParaRPr lang="es-ES" sz="1000" dirty="0">
              <a:solidFill>
                <a:schemeClr val="tx1"/>
              </a:solidFill>
              <a:latin typeface="Arial Black" panose="020B0A040201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1" name="Zone de texte 28">
            <a:extLst>
              <a:ext uri="{FF2B5EF4-FFF2-40B4-BE49-F238E27FC236}">
                <a16:creationId xmlns:a16="http://schemas.microsoft.com/office/drawing/2014/main" id="{B909E857-4222-ACB0-F2DA-BACCE26EC85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623965" y="4197110"/>
            <a:ext cx="2048193" cy="26029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Times New Roman"/>
              </a:rPr>
              <a:t>CONCIENCIA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5827FD65-1BD9-0FDA-D2DD-46DBB7810B38}"/>
              </a:ext>
            </a:extLst>
          </p:cNvPr>
          <p:cNvCxnSpPr>
            <a:cxnSpLocks/>
          </p:cNvCxnSpPr>
          <p:nvPr>
            <p:custDataLst>
              <p:tags r:id="rId12"/>
            </p:custDataLst>
          </p:nvPr>
        </p:nvCxnSpPr>
        <p:spPr>
          <a:xfrm flipH="1">
            <a:off x="4226169" y="4646401"/>
            <a:ext cx="2157225" cy="671810"/>
          </a:xfrm>
          <a:prstGeom prst="straightConnector1">
            <a:avLst/>
          </a:prstGeom>
          <a:ln w="76200" cmpd="sng">
            <a:solidFill>
              <a:srgbClr val="00B0F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DDC77837-62BB-72E8-A8B5-711F3D984151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 flipH="1" flipV="1">
            <a:off x="1411215" y="4991912"/>
            <a:ext cx="1441607" cy="195484"/>
          </a:xfrm>
          <a:prstGeom prst="straightConnector1">
            <a:avLst/>
          </a:prstGeom>
          <a:ln w="76200" cmpd="sng">
            <a:solidFill>
              <a:srgbClr val="00B0F0"/>
            </a:solidFill>
            <a:tailEnd type="arrow"/>
          </a:ln>
          <a:effectLst>
            <a:outerShdw blurRad="50800" dist="38100" dir="2700000" algn="tl" rotWithShape="0">
              <a:srgbClr val="FFFF00">
                <a:alpha val="40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Zone de texte 2">
            <a:extLst>
              <a:ext uri="{FF2B5EF4-FFF2-40B4-BE49-F238E27FC236}">
                <a16:creationId xmlns:a16="http://schemas.microsoft.com/office/drawing/2014/main" id="{9D89FEFD-AC72-D33C-4ED1-65CD73E0D0F7}"/>
              </a:ext>
            </a:extLst>
          </p:cNvPr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-317357" y="4695895"/>
            <a:ext cx="1787660" cy="5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es-ES" sz="1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Calibri" pitchFamily="34" charset="0"/>
                <a:cs typeface="Times New Roman" pitchFamily="18" charset="0"/>
              </a:rPr>
              <a:t>RESPUESTA NOVIOLENTA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B24A356-5A99-B908-CF1A-D3D921FA39DF}"/>
              </a:ext>
            </a:extLst>
          </p:cNvPr>
          <p:cNvSpPr/>
          <p:nvPr/>
        </p:nvSpPr>
        <p:spPr>
          <a:xfrm>
            <a:off x="0" y="-8011"/>
            <a:ext cx="12192000" cy="369332"/>
          </a:xfrm>
          <a:prstGeom prst="rect">
            <a:avLst/>
          </a:prstGeom>
          <a:solidFill>
            <a:srgbClr val="DDDDDD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Circuito Estimulo-Respuesta: El registro de la respuesta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56489CBE-7289-5F04-48A9-DD2D1E792694}"/>
              </a:ext>
            </a:extLst>
          </p:cNvPr>
          <p:cNvCxnSpPr>
            <a:cxnSpLocks/>
          </p:cNvCxnSpPr>
          <p:nvPr/>
        </p:nvCxnSpPr>
        <p:spPr>
          <a:xfrm flipH="1">
            <a:off x="2013626" y="3476288"/>
            <a:ext cx="1050587" cy="1591823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DF49EAA7-2DAC-13C5-14D3-0CCD65B7F2DA}"/>
              </a:ext>
            </a:extLst>
          </p:cNvPr>
          <p:cNvCxnSpPr>
            <a:cxnSpLocks/>
          </p:cNvCxnSpPr>
          <p:nvPr/>
        </p:nvCxnSpPr>
        <p:spPr>
          <a:xfrm>
            <a:off x="3064213" y="3520691"/>
            <a:ext cx="2743200" cy="854107"/>
          </a:xfrm>
          <a:prstGeom prst="straightConnector1">
            <a:avLst/>
          </a:prstGeom>
          <a:ln w="635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BF096BEE-EE50-3378-2BF4-627760D65F62}"/>
              </a:ext>
            </a:extLst>
          </p:cNvPr>
          <p:cNvSpPr txBox="1"/>
          <p:nvPr/>
        </p:nvSpPr>
        <p:spPr>
          <a:xfrm>
            <a:off x="8410666" y="2289584"/>
            <a:ext cx="353534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b="1" dirty="0"/>
              <a:t>Si decido reparar la violencia que he causado, elaboro, creo, imagino una respuesta no violenta que </a:t>
            </a:r>
            <a:r>
              <a:rPr lang="es-ES" sz="2400" b="1" dirty="0"/>
              <a:t>corregirá mi conducta anterior.</a:t>
            </a:r>
          </a:p>
        </p:txBody>
      </p:sp>
    </p:spTree>
    <p:extLst>
      <p:ext uri="{BB962C8B-B14F-4D97-AF65-F5344CB8AC3E}">
        <p14:creationId xmlns:p14="http://schemas.microsoft.com/office/powerpoint/2010/main" val="239903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298</Words>
  <Application>Microsoft Office PowerPoint</Application>
  <PresentationFormat>Grand écran</PresentationFormat>
  <Paragraphs>64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MOAL PHILIPPE</dc:creator>
  <cp:lastModifiedBy>MOAL PHILIPPE</cp:lastModifiedBy>
  <cp:revision>5</cp:revision>
  <dcterms:created xsi:type="dcterms:W3CDTF">2026-02-20T12:05:12Z</dcterms:created>
  <dcterms:modified xsi:type="dcterms:W3CDTF">2026-03-08T15:39:03Z</dcterms:modified>
</cp:coreProperties>
</file>