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63" r:id="rId2"/>
    <p:sldId id="469" r:id="rId3"/>
    <p:sldId id="468" r:id="rId4"/>
    <p:sldId id="467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F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D4257D-F2DA-B3BE-96D6-E6BAFAD15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8B610B-5F2C-AD50-86B7-5C6704EC9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6AD281-6C7E-71A2-A045-901E0070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F98197-ADF9-7810-1F45-B125140FB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6C79AB-6BF0-D6ED-4506-01D79CEC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24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727EF6-AFD1-FB8E-1FD5-8F16DD6D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28B9A9-6AA0-9B8E-9ECB-ED401CE3F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9DAB7B-0B72-B90E-A0DB-09D800A04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7EE79-2394-965E-080D-4DA4815AA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C45AE4-ACCB-89D5-BFEF-93224551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602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D3A5CB9-0625-9652-85A9-6A8BB623BB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82455B-23AB-7407-5813-F05FEB1A0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D88690-3A73-BD42-2F5F-FD96D412D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510AC0-029E-CB9F-0206-DD5FF9216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36EBA7-48AC-B661-4A50-B7A20021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68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5A0CF-5009-C9F8-4252-2D6FC43F2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7C3AF6-F71C-BB54-740B-9B0C5554A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FC0D10-DA8A-AF54-28F8-44F0230A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4C54E4-6DDD-B4C8-D136-AA46169A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27AD7B-E545-429A-6491-A8645B9C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15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79DAA-9C80-2259-D663-E587E4194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71298E-D542-7270-5DA6-E6578D0B2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A63FED-940C-F02E-EEC2-538279B67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5B9FE8-2C6C-3BC7-7ADC-D0E956B5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DA40DB-C66D-19D5-51D9-8B011E4E0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805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3907D7-396B-DA7E-DE77-0B2FF5F15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6CAC65-6191-66E5-D17F-8EBE0EFCD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174A42-F8FF-5115-1B59-A8FCC7EF1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1CB2E2-835E-6ED1-75E3-51023D22C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73DC46-71B9-CA94-A890-0D6D72343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F3523A-B26B-391F-CC28-F71B7DC3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6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4F02FB-B8E6-8D26-9360-DC435CE79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C7F5B0-E989-8B57-E3C3-AAB3F064B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7FFB8A-71B4-5933-5876-E0A1086DF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EFE257-A553-54C8-25AA-7B565836B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5257353-88E9-0FDC-1D2F-A18F23952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75E24D-2207-B1BE-CBF9-E131DDF6D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AF88F0-11CD-57E5-E560-04C6A1F14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6C5BF9-23D0-29F1-1B26-7804015A1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219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5CE20E-D086-DDE7-FFF4-D9008A88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870BD7C-F093-5DD2-E856-00A33665D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E4FDCF-D786-0C3D-796B-7EAE1BC9D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7971E1-5D95-6B5B-8833-7C08EA8F1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27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0B745E9-C2F3-9F96-A6F6-D46791AFD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9453857-38BB-D91C-9DF6-2A59473AC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9915536-7A2C-C5CD-982D-00518A06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877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7D4E1-293C-12B9-DE4C-A5B35DFD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3044EB-9D7D-01F5-16ED-86BBA0066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3189D50-25E7-2447-4344-EF33BAA56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CC3311-A7B2-69EE-40E3-DA9934346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60C1E3-3122-F16F-C154-90D5737B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7AC0A3-BF14-AFF6-3B33-1A81F7286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47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334992-09F6-A41C-6F1C-12D1EDF66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30EB84-2868-2A55-497C-10AB52CE5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B023D4-F63E-5706-5528-3AE3FFB00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DDF581-5916-42F0-891F-3C79D2B7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EFB507-F3AF-FCE0-0149-2A7CBF451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D0A089-6CC4-BC70-49D8-90EEEF1B8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10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7556618-0A2C-A5E1-AE17-796842C7D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7B72D7-4C79-FC61-E4E8-053FB1E8A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3A0FC9-B2FA-74F0-848D-5C2E78FCB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1A5BB-9DE1-4815-85EB-1DDA408C0AF4}" type="datetimeFigureOut">
              <a:rPr lang="es-ES" smtClean="0"/>
              <a:t>01/03/2026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24D6C5-CE0A-CD80-2D78-520742351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5B704A-BAD0-F9C7-0DEA-04B7132DF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071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13" Type="http://schemas.openxmlformats.org/officeDocument/2006/relationships/tags" Target="../tags/tag32.xml"/><Relationship Id="rId18" Type="http://schemas.openxmlformats.org/officeDocument/2006/relationships/tags" Target="../tags/tag3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12" Type="http://schemas.openxmlformats.org/officeDocument/2006/relationships/tags" Target="../tags/tag31.xml"/><Relationship Id="rId17" Type="http://schemas.openxmlformats.org/officeDocument/2006/relationships/tags" Target="../tags/tag36.xml"/><Relationship Id="rId2" Type="http://schemas.openxmlformats.org/officeDocument/2006/relationships/tags" Target="../tags/tag21.xml"/><Relationship Id="rId16" Type="http://schemas.openxmlformats.org/officeDocument/2006/relationships/tags" Target="../tags/tag35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tags" Target="../tags/tag30.xml"/><Relationship Id="rId5" Type="http://schemas.openxmlformats.org/officeDocument/2006/relationships/tags" Target="../tags/tag24.xml"/><Relationship Id="rId15" Type="http://schemas.openxmlformats.org/officeDocument/2006/relationships/tags" Target="../tags/tag34.xml"/><Relationship Id="rId10" Type="http://schemas.openxmlformats.org/officeDocument/2006/relationships/tags" Target="../tags/tag29.xml"/><Relationship Id="rId19" Type="http://schemas.openxmlformats.org/officeDocument/2006/relationships/tags" Target="../tags/tag38.xml"/><Relationship Id="rId4" Type="http://schemas.openxmlformats.org/officeDocument/2006/relationships/tags" Target="../tags/tag23.xml"/><Relationship Id="rId9" Type="http://schemas.openxmlformats.org/officeDocument/2006/relationships/tags" Target="../tags/tag28.xml"/><Relationship Id="rId14" Type="http://schemas.openxmlformats.org/officeDocument/2006/relationships/tags" Target="../tags/tag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tags" Target="../tags/tag51.xml"/><Relationship Id="rId18" Type="http://schemas.openxmlformats.org/officeDocument/2006/relationships/tags" Target="../tags/tag56.xml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12" Type="http://schemas.openxmlformats.org/officeDocument/2006/relationships/tags" Target="../tags/tag50.xml"/><Relationship Id="rId17" Type="http://schemas.openxmlformats.org/officeDocument/2006/relationships/tags" Target="../tags/tag55.xml"/><Relationship Id="rId2" Type="http://schemas.openxmlformats.org/officeDocument/2006/relationships/tags" Target="../tags/tag40.xml"/><Relationship Id="rId16" Type="http://schemas.openxmlformats.org/officeDocument/2006/relationships/tags" Target="../tags/tag54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11" Type="http://schemas.openxmlformats.org/officeDocument/2006/relationships/tags" Target="../tags/tag49.xml"/><Relationship Id="rId5" Type="http://schemas.openxmlformats.org/officeDocument/2006/relationships/tags" Target="../tags/tag43.xml"/><Relationship Id="rId15" Type="http://schemas.openxmlformats.org/officeDocument/2006/relationships/tags" Target="../tags/tag53.xml"/><Relationship Id="rId10" Type="http://schemas.openxmlformats.org/officeDocument/2006/relationships/tags" Target="../tags/tag48.xml"/><Relationship Id="rId19" Type="http://schemas.openxmlformats.org/officeDocument/2006/relationships/tags" Target="../tags/tag57.xml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tags" Target="../tags/tag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D11459-3D09-72BD-7312-49AC1B00E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8BAC1B-8BFC-9708-633B-5203B324271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16634" y="17968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0A62B76-BE50-37E5-BF35-FE09F9ED083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907234" y="5736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E54C4A4-483D-ECDF-6D86-14D6A01F2DE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259900" y="11019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83DCBED-7D30-759C-29BE-AE640177598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903246" y="35143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9DC567C6-3234-B94F-2D80-22C68832E63C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029090" y="42710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682AF088-0F72-32B3-7105-0C6774D503B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029090" y="44128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2DC9727D-ECB1-AEC4-F4CB-455024FC51C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259900" y="18293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0B706DA9-7571-C6F9-8F95-1803717956C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705078" y="18730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23CA5437-DECE-B182-A23D-92164C4D4008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>
            <a:off x="2690496" y="2420377"/>
            <a:ext cx="1204848" cy="240212"/>
          </a:xfrm>
          <a:prstGeom prst="straightConnector1">
            <a:avLst/>
          </a:prstGeom>
          <a:ln w="79375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22EFF513-C274-3EB5-5AC3-C8C362C107E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716634" y="21711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6E851E77-CA69-BA4A-9567-E9168095F6A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145736" y="50300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6B9A0F-8991-AFDD-2DE1-49096EDFB489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 /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471294D6-F78F-AA83-9B39-CD5F6722667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903246" y="42352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4A875ACA-4C19-E434-0FC5-AB7B56DBA81D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V="1">
            <a:off x="5118453" y="2111580"/>
            <a:ext cx="1358547" cy="471538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71D5F0F-F680-3EBA-4A0F-D7D1AADD309D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5084034" y="2572636"/>
            <a:ext cx="2556927" cy="1546624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A818357-28A4-54F2-FF00-F3BC4E935A86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7345906" y="2404833"/>
            <a:ext cx="493946" cy="1635472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6F9E2910-BE46-70B1-9882-92FBDAA43647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 flipH="1">
            <a:off x="5505450" y="4684501"/>
            <a:ext cx="2157225" cy="671810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AE94F6A1-0CAE-4BBB-B2F5-1CFE0678F241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 flipH="1" flipV="1">
            <a:off x="2683010" y="5038795"/>
            <a:ext cx="1449093" cy="186701"/>
          </a:xfrm>
          <a:prstGeom prst="straightConnector1">
            <a:avLst/>
          </a:prstGeom>
          <a:ln w="79375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5BF93740-AC80-7836-5AAD-99644AFC2FC9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95351" y="4860097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</a:t>
            </a: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7492CE3E-02E4-8215-1DA9-494B1E51489A}"/>
              </a:ext>
            </a:extLst>
          </p:cNvPr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040967" y="2178502"/>
            <a:ext cx="1564079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ESTIMULO</a:t>
            </a:r>
          </a:p>
        </p:txBody>
      </p:sp>
    </p:spTree>
    <p:extLst>
      <p:ext uri="{BB962C8B-B14F-4D97-AF65-F5344CB8AC3E}">
        <p14:creationId xmlns:p14="http://schemas.microsoft.com/office/powerpoint/2010/main" val="60146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356B92-CCCA-3C79-670A-D65BCDC20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0D52C31-CEA8-C654-2D37-CA4067888F6A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16634" y="17968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3B6A8372-F44A-3463-C26C-BF47D03D73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907234" y="5736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9018159B-15C1-0CDC-DB4A-59D83FC2B8B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259900" y="11019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7B5A96F2-210E-7C32-9BE6-FF02ECF16FC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903246" y="35143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9A0A08B2-471F-2B82-B7CF-0E9B616D522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029090" y="42710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68AB36EE-B791-DCD0-1925-6B5233B2581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029090" y="44128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E0573D56-93D1-D520-BFE6-76E397EAA7A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259900" y="18293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D5720E29-7CA1-4AF9-2270-56CFCC92C43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705078" y="18730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B8713C8D-ED57-E60F-8DEA-406F0FF61584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>
            <a:off x="2690496" y="2420377"/>
            <a:ext cx="1204848" cy="240212"/>
          </a:xfrm>
          <a:prstGeom prst="straightConnector1">
            <a:avLst/>
          </a:prstGeom>
          <a:ln w="79375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90DD7DDE-F8A9-8F17-DE1C-2DEA07E711D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716634" y="21711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49E513DF-AD0C-0100-9210-87AE6165CD1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145736" y="50300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473A97AC-E67A-E856-DE87-2359C3E3425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903246" y="42352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5FA57151-4615-9FE6-940C-34BDB345D797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V="1">
            <a:off x="5118453" y="2111580"/>
            <a:ext cx="1358547" cy="471538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115B8C9C-2EB4-D09B-726A-7F3D748E61D0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5084034" y="2572636"/>
            <a:ext cx="2556927" cy="1546624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F556E638-317C-0C40-096A-035008720DFA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7345906" y="2404833"/>
            <a:ext cx="493946" cy="1635472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658CC8E4-0FAF-16CC-8D5F-B865F64BC720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 flipH="1">
            <a:off x="5505450" y="4684501"/>
            <a:ext cx="2157225" cy="671810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B64449EF-BA68-2EB0-1FE8-6CDEFB1D757D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 flipH="1" flipV="1">
            <a:off x="2683010" y="5038795"/>
            <a:ext cx="1449093" cy="186701"/>
          </a:xfrm>
          <a:prstGeom prst="straightConnector1">
            <a:avLst/>
          </a:prstGeom>
          <a:ln w="79375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04DEE788-DE68-64F8-E6C4-ED8CF51E59D1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95351" y="4860097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</a:t>
            </a: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5D4CA1EB-9C0B-E9B5-27FB-DC4AEBD890B3}"/>
              </a:ext>
            </a:extLst>
          </p:cNvPr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040967" y="2178502"/>
            <a:ext cx="1564079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ESTIMULO</a:t>
            </a:r>
          </a:p>
        </p:txBody>
      </p:sp>
      <p:sp>
        <p:nvSpPr>
          <p:cNvPr id="2" name="Zone de texte 2">
            <a:extLst>
              <a:ext uri="{FF2B5EF4-FFF2-40B4-BE49-F238E27FC236}">
                <a16:creationId xmlns:a16="http://schemas.microsoft.com/office/drawing/2014/main" id="{EE801CA6-4A75-93A9-41E8-07C9AC6CF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64" y="2854220"/>
            <a:ext cx="2426382" cy="11495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600" b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Interés: captar el espacio que se encuentra en el límite entre uno mismo </a:t>
            </a:r>
            <a:br>
              <a:rPr lang="es-ES" sz="1600" b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s-ES" sz="1600" b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 el mundo.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Explosion : 14 points 3">
            <a:extLst>
              <a:ext uri="{FF2B5EF4-FFF2-40B4-BE49-F238E27FC236}">
                <a16:creationId xmlns:a16="http://schemas.microsoft.com/office/drawing/2014/main" id="{714335AF-A0E8-1867-F83E-E8B3FBC6D6DC}"/>
              </a:ext>
            </a:extLst>
          </p:cNvPr>
          <p:cNvSpPr/>
          <p:nvPr/>
        </p:nvSpPr>
        <p:spPr>
          <a:xfrm>
            <a:off x="2969307" y="4280276"/>
            <a:ext cx="1449563" cy="1577599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necteur : en arc 18">
            <a:extLst>
              <a:ext uri="{FF2B5EF4-FFF2-40B4-BE49-F238E27FC236}">
                <a16:creationId xmlns:a16="http://schemas.microsoft.com/office/drawing/2014/main" id="{79330D9F-962E-99C9-241E-C49E3F42220C}"/>
              </a:ext>
            </a:extLst>
          </p:cNvPr>
          <p:cNvCxnSpPr>
            <a:cxnSpLocks/>
          </p:cNvCxnSpPr>
          <p:nvPr/>
        </p:nvCxnSpPr>
        <p:spPr>
          <a:xfrm>
            <a:off x="2189549" y="3836468"/>
            <a:ext cx="1001893" cy="878407"/>
          </a:xfrm>
          <a:prstGeom prst="curvedConnector3">
            <a:avLst>
              <a:gd name="adj1" fmla="val 50000"/>
            </a:avLst>
          </a:prstGeom>
          <a:ln w="2540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67037898-C687-744A-1550-1F832736407C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 /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69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DBA98EA-2BD3-6A0D-6734-DCEAF429C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612" y="665517"/>
            <a:ext cx="6962775" cy="552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34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BBEFD3-BBC1-4632-1091-8C24DC1BF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1C9A8EE-25B2-6BC5-B95A-30F34585B8B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16634" y="17968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7763D6A-5AA4-4A98-7E30-28549FD0688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907234" y="5736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360638F-3838-A8A4-FCC2-BBC3891A86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259900" y="11019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49FE87C-497E-40E7-5D3C-E357F0631D7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903246" y="35143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EEF7EC5A-3420-5343-339B-1A6ADA73F91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029090" y="42710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AA357827-50F1-8BC9-3637-2CE7081B2A7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029090" y="44128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CB5C1B7C-57EC-992B-2AFF-2CCF55B8E60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259900" y="18293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861C8C00-BCE3-DDCE-D9B2-BEEA931129F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705078" y="18730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F806F41C-EDA8-3164-1BDB-D7066752E4EA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>
            <a:off x="2690496" y="2420377"/>
            <a:ext cx="1204848" cy="240212"/>
          </a:xfrm>
          <a:prstGeom prst="straightConnector1">
            <a:avLst/>
          </a:prstGeom>
          <a:ln w="79375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DD7AA478-BCE5-FDA0-A9A4-09D61F8D1DD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716634" y="21711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8A398D6D-5ED5-5750-5B57-904DA4CF96A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145736" y="50300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4F2212B2-F73E-E8D5-03F1-9B28CC9DB04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903246" y="42352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5CC2CF46-CB95-4226-A42A-439860D32C9E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V="1">
            <a:off x="5118453" y="2111580"/>
            <a:ext cx="1358547" cy="471538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8336AE1B-1F10-A8DF-7F94-CF7F24877B93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5084034" y="2572636"/>
            <a:ext cx="2556927" cy="1546624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64206E21-A4D5-6D82-9668-665A206B1F6A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7345906" y="2404833"/>
            <a:ext cx="493946" cy="1635472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3AD90C06-F2A6-C5BA-212B-8E4021885194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 flipH="1">
            <a:off x="5505450" y="4684501"/>
            <a:ext cx="2157225" cy="671810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080BCB77-9CC3-51D6-011E-D564606761D8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 flipH="1" flipV="1">
            <a:off x="2503069" y="5018365"/>
            <a:ext cx="1629034" cy="207131"/>
          </a:xfrm>
          <a:prstGeom prst="straightConnector1">
            <a:avLst/>
          </a:prstGeom>
          <a:ln w="79375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2CE45F2E-EF8E-3655-F6CD-41B96FB16F47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20063" y="4783489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</a:t>
            </a: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0D0E1333-63A0-1CB1-A2BA-B9CAA0422117}"/>
              </a:ext>
            </a:extLst>
          </p:cNvPr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040967" y="2178502"/>
            <a:ext cx="1564079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ESTIMULO</a:t>
            </a:r>
          </a:p>
        </p:txBody>
      </p:sp>
      <p:cxnSp>
        <p:nvCxnSpPr>
          <p:cNvPr id="14" name="Connecteur : en arc 13">
            <a:extLst>
              <a:ext uri="{FF2B5EF4-FFF2-40B4-BE49-F238E27FC236}">
                <a16:creationId xmlns:a16="http://schemas.microsoft.com/office/drawing/2014/main" id="{D4074169-1A22-ED96-FD4F-A71C7CD4E8E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940833" y="3927244"/>
            <a:ext cx="1495055" cy="914749"/>
          </a:xfrm>
          <a:prstGeom prst="curvedConnector3">
            <a:avLst>
              <a:gd name="adj1" fmla="val 65928"/>
            </a:avLst>
          </a:prstGeom>
          <a:ln w="2540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 : en arc 20">
            <a:extLst>
              <a:ext uri="{FF2B5EF4-FFF2-40B4-BE49-F238E27FC236}">
                <a16:creationId xmlns:a16="http://schemas.microsoft.com/office/drawing/2014/main" id="{699FCAA5-9158-A374-A28A-7746A0165BAD}"/>
              </a:ext>
            </a:extLst>
          </p:cNvPr>
          <p:cNvCxnSpPr>
            <a:cxnSpLocks/>
          </p:cNvCxnSpPr>
          <p:nvPr/>
        </p:nvCxnSpPr>
        <p:spPr>
          <a:xfrm flipV="1">
            <a:off x="5303333" y="5119561"/>
            <a:ext cx="2502579" cy="1114362"/>
          </a:xfrm>
          <a:prstGeom prst="curvedConnector3">
            <a:avLst>
              <a:gd name="adj1" fmla="val 80068"/>
            </a:avLst>
          </a:prstGeom>
          <a:ln w="2540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 : en arc 38">
            <a:extLst>
              <a:ext uri="{FF2B5EF4-FFF2-40B4-BE49-F238E27FC236}">
                <a16:creationId xmlns:a16="http://schemas.microsoft.com/office/drawing/2014/main" id="{A2D9FE55-B8B9-C417-6513-9E0D2FE5C845}"/>
              </a:ext>
            </a:extLst>
          </p:cNvPr>
          <p:cNvCxnSpPr>
            <a:cxnSpLocks/>
          </p:cNvCxnSpPr>
          <p:nvPr/>
        </p:nvCxnSpPr>
        <p:spPr>
          <a:xfrm>
            <a:off x="3189848" y="5088034"/>
            <a:ext cx="2122338" cy="1145889"/>
          </a:xfrm>
          <a:prstGeom prst="curvedConnector3">
            <a:avLst>
              <a:gd name="adj1" fmla="val 2427"/>
            </a:avLst>
          </a:prstGeom>
          <a:ln w="254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1B97EDA-DA8F-44CA-C4A2-1D26426F2F91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 /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484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112</Words>
  <Application>Microsoft Office PowerPoint</Application>
  <PresentationFormat>Grand écran</PresentationFormat>
  <Paragraphs>31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MOAL PHILIPPE</dc:creator>
  <cp:lastModifiedBy>MOAL PHILIPPE</cp:lastModifiedBy>
  <cp:revision>3</cp:revision>
  <dcterms:created xsi:type="dcterms:W3CDTF">2026-02-20T12:05:12Z</dcterms:created>
  <dcterms:modified xsi:type="dcterms:W3CDTF">2026-03-01T10:57:22Z</dcterms:modified>
</cp:coreProperties>
</file>